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56" r:id="rId2"/>
  </p:sldMasterIdLst>
  <p:notesMasterIdLst>
    <p:notesMasterId r:id="rId55"/>
  </p:notesMasterIdLst>
  <p:handoutMasterIdLst>
    <p:handoutMasterId r:id="rId56"/>
  </p:handoutMasterIdLst>
  <p:sldIdLst>
    <p:sldId id="328" r:id="rId3"/>
    <p:sldId id="279" r:id="rId4"/>
    <p:sldId id="275" r:id="rId5"/>
    <p:sldId id="278" r:id="rId6"/>
    <p:sldId id="277" r:id="rId7"/>
    <p:sldId id="286" r:id="rId8"/>
    <p:sldId id="261" r:id="rId9"/>
    <p:sldId id="262" r:id="rId10"/>
    <p:sldId id="263" r:id="rId11"/>
    <p:sldId id="266" r:id="rId12"/>
    <p:sldId id="265" r:id="rId13"/>
    <p:sldId id="264" r:id="rId14"/>
    <p:sldId id="274" r:id="rId15"/>
    <p:sldId id="291" r:id="rId16"/>
    <p:sldId id="292" r:id="rId17"/>
    <p:sldId id="323" r:id="rId18"/>
    <p:sldId id="308" r:id="rId19"/>
    <p:sldId id="309" r:id="rId20"/>
    <p:sldId id="310" r:id="rId21"/>
    <p:sldId id="311" r:id="rId22"/>
    <p:sldId id="312" r:id="rId23"/>
    <p:sldId id="313" r:id="rId24"/>
    <p:sldId id="314" r:id="rId25"/>
    <p:sldId id="315" r:id="rId26"/>
    <p:sldId id="316" r:id="rId27"/>
    <p:sldId id="317" r:id="rId28"/>
    <p:sldId id="318" r:id="rId29"/>
    <p:sldId id="320" r:id="rId30"/>
    <p:sldId id="321" r:id="rId31"/>
    <p:sldId id="322" r:id="rId32"/>
    <p:sldId id="324" r:id="rId33"/>
    <p:sldId id="326" r:id="rId34"/>
    <p:sldId id="325" r:id="rId35"/>
    <p:sldId id="267" r:id="rId36"/>
    <p:sldId id="268" r:id="rId37"/>
    <p:sldId id="271" r:id="rId38"/>
    <p:sldId id="303" r:id="rId39"/>
    <p:sldId id="272" r:id="rId40"/>
    <p:sldId id="297" r:id="rId41"/>
    <p:sldId id="304" r:id="rId42"/>
    <p:sldId id="288" r:id="rId43"/>
    <p:sldId id="290" r:id="rId44"/>
    <p:sldId id="298" r:id="rId45"/>
    <p:sldId id="307" r:id="rId46"/>
    <p:sldId id="302" r:id="rId47"/>
    <p:sldId id="305" r:id="rId48"/>
    <p:sldId id="306" r:id="rId49"/>
    <p:sldId id="329" r:id="rId50"/>
    <p:sldId id="330" r:id="rId51"/>
    <p:sldId id="331" r:id="rId52"/>
    <p:sldId id="332" r:id="rId53"/>
    <p:sldId id="333" r:id="rId54"/>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505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8" autoAdjust="0"/>
    <p:restoredTop sz="94624" autoAdjust="0"/>
  </p:normalViewPr>
  <p:slideViewPr>
    <p:cSldViewPr>
      <p:cViewPr varScale="1">
        <p:scale>
          <a:sx n="35" d="100"/>
          <a:sy n="35" d="100"/>
        </p:scale>
        <p:origin x="-576"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E54DE7-AC26-4F3A-9A48-697284162D35}" type="doc">
      <dgm:prSet loTypeId="urn:microsoft.com/office/officeart/2005/8/layout/vList2" loCatId="list" qsTypeId="urn:microsoft.com/office/officeart/2005/8/quickstyle/simple1#1" qsCatId="simple" csTypeId="urn:microsoft.com/office/officeart/2005/8/colors/colorful3" csCatId="colorful" phldr="1"/>
      <dgm:spPr/>
      <dgm:t>
        <a:bodyPr/>
        <a:lstStyle/>
        <a:p>
          <a:endParaRPr lang="it-IT"/>
        </a:p>
      </dgm:t>
    </dgm:pt>
    <dgm:pt modelId="{6FA9551A-F101-4CA1-BFC9-89B3928501A4}">
      <dgm:prSet custT="1"/>
      <dgm:spPr>
        <a:solidFill>
          <a:schemeClr val="accent2"/>
        </a:solidFill>
      </dgm:spPr>
      <dgm:t>
        <a:bodyPr/>
        <a:lstStyle/>
        <a:p>
          <a:pPr rtl="0">
            <a:lnSpc>
              <a:spcPct val="150000"/>
            </a:lnSpc>
          </a:pPr>
          <a:r>
            <a:rPr lang="it-IT" sz="2400" dirty="0" smtClean="0">
              <a:solidFill>
                <a:srgbClr val="C00000"/>
              </a:solidFill>
            </a:rPr>
            <a:t>l’additivo deve conservare la qualità nutritiva dell'alimento</a:t>
          </a:r>
          <a:endParaRPr lang="it-IT" sz="2400" dirty="0">
            <a:solidFill>
              <a:srgbClr val="C00000"/>
            </a:solidFill>
          </a:endParaRPr>
        </a:p>
      </dgm:t>
    </dgm:pt>
    <dgm:pt modelId="{D66887D1-47B6-412E-A47E-312279ABBF76}" type="parTrans" cxnId="{5F0FA57E-DA53-472A-8393-4D038706B3F4}">
      <dgm:prSet/>
      <dgm:spPr/>
      <dgm:t>
        <a:bodyPr/>
        <a:lstStyle/>
        <a:p>
          <a:pPr>
            <a:lnSpc>
              <a:spcPct val="150000"/>
            </a:lnSpc>
          </a:pPr>
          <a:endParaRPr lang="it-IT" sz="2000"/>
        </a:p>
      </dgm:t>
    </dgm:pt>
    <dgm:pt modelId="{7C347B09-DFC3-4E3B-BF95-EEE345CF629B}" type="sibTrans" cxnId="{5F0FA57E-DA53-472A-8393-4D038706B3F4}">
      <dgm:prSet/>
      <dgm:spPr/>
      <dgm:t>
        <a:bodyPr/>
        <a:lstStyle/>
        <a:p>
          <a:pPr>
            <a:lnSpc>
              <a:spcPct val="150000"/>
            </a:lnSpc>
          </a:pPr>
          <a:endParaRPr lang="it-IT" sz="2000"/>
        </a:p>
      </dgm:t>
    </dgm:pt>
    <dgm:pt modelId="{49475C5A-9BF3-46C5-AB5E-3074EB0A6F7F}">
      <dgm:prSet custT="1"/>
      <dgm:spPr>
        <a:solidFill>
          <a:schemeClr val="bg2"/>
        </a:solidFill>
      </dgm:spPr>
      <dgm:t>
        <a:bodyPr/>
        <a:lstStyle/>
        <a:p>
          <a:pPr rtl="0">
            <a:lnSpc>
              <a:spcPct val="150000"/>
            </a:lnSpc>
          </a:pPr>
          <a:r>
            <a:rPr lang="it-IT" sz="2400" dirty="0" smtClean="0">
              <a:solidFill>
                <a:schemeClr val="tx1"/>
              </a:solidFill>
            </a:rPr>
            <a:t>gli additivi alimentari sono sostanze ampiamente studiate e documentate sotto il profilo tossicologico </a:t>
          </a:r>
          <a:endParaRPr lang="it-IT" sz="2400" dirty="0">
            <a:solidFill>
              <a:schemeClr val="tx1"/>
            </a:solidFill>
          </a:endParaRPr>
        </a:p>
      </dgm:t>
    </dgm:pt>
    <dgm:pt modelId="{E0782E0B-F51B-4DD8-9C1D-AC2DD1ECCBF6}" type="parTrans" cxnId="{0DC115DE-86AD-4F73-926C-FF9325B32CF3}">
      <dgm:prSet/>
      <dgm:spPr/>
      <dgm:t>
        <a:bodyPr/>
        <a:lstStyle/>
        <a:p>
          <a:pPr>
            <a:lnSpc>
              <a:spcPct val="150000"/>
            </a:lnSpc>
          </a:pPr>
          <a:endParaRPr lang="it-IT" sz="2000"/>
        </a:p>
      </dgm:t>
    </dgm:pt>
    <dgm:pt modelId="{24E8E155-DF32-4C73-B487-789BC4BA3EBA}" type="sibTrans" cxnId="{0DC115DE-86AD-4F73-926C-FF9325B32CF3}">
      <dgm:prSet/>
      <dgm:spPr/>
      <dgm:t>
        <a:bodyPr/>
        <a:lstStyle/>
        <a:p>
          <a:pPr>
            <a:lnSpc>
              <a:spcPct val="150000"/>
            </a:lnSpc>
          </a:pPr>
          <a:endParaRPr lang="it-IT" sz="2000"/>
        </a:p>
      </dgm:t>
    </dgm:pt>
    <dgm:pt modelId="{C1A83EAE-D5BE-4E4E-B86B-A7FACADC7CB2}">
      <dgm:prSet custT="1"/>
      <dgm:spPr>
        <a:solidFill>
          <a:schemeClr val="accent5">
            <a:lumMod val="75000"/>
          </a:schemeClr>
        </a:solidFill>
      </dgm:spPr>
      <dgm:t>
        <a:bodyPr/>
        <a:lstStyle/>
        <a:p>
          <a:pPr rtl="0">
            <a:lnSpc>
              <a:spcPct val="150000"/>
            </a:lnSpc>
          </a:pPr>
          <a:r>
            <a:rPr lang="it-IT" sz="2400" dirty="0" smtClean="0">
              <a:solidFill>
                <a:schemeClr val="bg1"/>
              </a:solidFill>
            </a:rPr>
            <a:t>è autorizzato l’impiego solo degli additivi identificati con un codice europeo ed elencati in una lista positiva</a:t>
          </a:r>
          <a:endParaRPr lang="it-IT" sz="2400" dirty="0">
            <a:solidFill>
              <a:schemeClr val="bg1"/>
            </a:solidFill>
          </a:endParaRPr>
        </a:p>
      </dgm:t>
    </dgm:pt>
    <dgm:pt modelId="{01F60EB5-C97D-4961-9552-892336D49824}" type="parTrans" cxnId="{AB6A5923-AB37-4DC7-8E2B-12AEE42775D9}">
      <dgm:prSet/>
      <dgm:spPr/>
      <dgm:t>
        <a:bodyPr/>
        <a:lstStyle/>
        <a:p>
          <a:pPr>
            <a:lnSpc>
              <a:spcPct val="150000"/>
            </a:lnSpc>
          </a:pPr>
          <a:endParaRPr lang="it-IT" sz="2000"/>
        </a:p>
      </dgm:t>
    </dgm:pt>
    <dgm:pt modelId="{EA9BCF65-4A9F-4A6C-B5E6-E6890313F2F1}" type="sibTrans" cxnId="{AB6A5923-AB37-4DC7-8E2B-12AEE42775D9}">
      <dgm:prSet/>
      <dgm:spPr/>
      <dgm:t>
        <a:bodyPr/>
        <a:lstStyle/>
        <a:p>
          <a:pPr>
            <a:lnSpc>
              <a:spcPct val="150000"/>
            </a:lnSpc>
          </a:pPr>
          <a:endParaRPr lang="it-IT" sz="2000"/>
        </a:p>
      </dgm:t>
    </dgm:pt>
    <dgm:pt modelId="{AF7D8AC5-EB8B-4224-B6F4-9B96E8C6F01B}" type="pres">
      <dgm:prSet presAssocID="{6BE54DE7-AC26-4F3A-9A48-697284162D35}" presName="linear" presStyleCnt="0">
        <dgm:presLayoutVars>
          <dgm:animLvl val="lvl"/>
          <dgm:resizeHandles val="exact"/>
        </dgm:presLayoutVars>
      </dgm:prSet>
      <dgm:spPr/>
      <dgm:t>
        <a:bodyPr/>
        <a:lstStyle/>
        <a:p>
          <a:endParaRPr lang="it-IT"/>
        </a:p>
      </dgm:t>
    </dgm:pt>
    <dgm:pt modelId="{CBCE4B7C-7260-4147-809F-4C975A5B83BC}" type="pres">
      <dgm:prSet presAssocID="{6FA9551A-F101-4CA1-BFC9-89B3928501A4}" presName="parentText" presStyleLbl="node1" presStyleIdx="0" presStyleCnt="3">
        <dgm:presLayoutVars>
          <dgm:chMax val="0"/>
          <dgm:bulletEnabled val="1"/>
        </dgm:presLayoutVars>
      </dgm:prSet>
      <dgm:spPr/>
      <dgm:t>
        <a:bodyPr/>
        <a:lstStyle/>
        <a:p>
          <a:endParaRPr lang="it-IT"/>
        </a:p>
      </dgm:t>
    </dgm:pt>
    <dgm:pt modelId="{1A4B96EF-74D8-450B-961B-7DEF2BC4D38C}" type="pres">
      <dgm:prSet presAssocID="{7C347B09-DFC3-4E3B-BF95-EEE345CF629B}" presName="spacer" presStyleCnt="0"/>
      <dgm:spPr/>
      <dgm:t>
        <a:bodyPr/>
        <a:lstStyle/>
        <a:p>
          <a:endParaRPr lang="it-IT"/>
        </a:p>
      </dgm:t>
    </dgm:pt>
    <dgm:pt modelId="{6398EE71-60DC-4162-A370-F4726CF45DC9}" type="pres">
      <dgm:prSet presAssocID="{49475C5A-9BF3-46C5-AB5E-3074EB0A6F7F}" presName="parentText" presStyleLbl="node1" presStyleIdx="1" presStyleCnt="3">
        <dgm:presLayoutVars>
          <dgm:chMax val="0"/>
          <dgm:bulletEnabled val="1"/>
        </dgm:presLayoutVars>
      </dgm:prSet>
      <dgm:spPr/>
      <dgm:t>
        <a:bodyPr/>
        <a:lstStyle/>
        <a:p>
          <a:endParaRPr lang="it-IT"/>
        </a:p>
      </dgm:t>
    </dgm:pt>
    <dgm:pt modelId="{5FF1F38E-2D74-4DCF-9874-FF86DE396739}" type="pres">
      <dgm:prSet presAssocID="{24E8E155-DF32-4C73-B487-789BC4BA3EBA}" presName="spacer" presStyleCnt="0"/>
      <dgm:spPr/>
      <dgm:t>
        <a:bodyPr/>
        <a:lstStyle/>
        <a:p>
          <a:endParaRPr lang="it-IT"/>
        </a:p>
      </dgm:t>
    </dgm:pt>
    <dgm:pt modelId="{5F13E3C8-E643-4595-9604-0670118EA711}" type="pres">
      <dgm:prSet presAssocID="{C1A83EAE-D5BE-4E4E-B86B-A7FACADC7CB2}" presName="parentText" presStyleLbl="node1" presStyleIdx="2" presStyleCnt="3">
        <dgm:presLayoutVars>
          <dgm:chMax val="0"/>
          <dgm:bulletEnabled val="1"/>
        </dgm:presLayoutVars>
      </dgm:prSet>
      <dgm:spPr/>
      <dgm:t>
        <a:bodyPr/>
        <a:lstStyle/>
        <a:p>
          <a:endParaRPr lang="it-IT"/>
        </a:p>
      </dgm:t>
    </dgm:pt>
  </dgm:ptLst>
  <dgm:cxnLst>
    <dgm:cxn modelId="{AB6A5923-AB37-4DC7-8E2B-12AEE42775D9}" srcId="{6BE54DE7-AC26-4F3A-9A48-697284162D35}" destId="{C1A83EAE-D5BE-4E4E-B86B-A7FACADC7CB2}" srcOrd="2" destOrd="0" parTransId="{01F60EB5-C97D-4961-9552-892336D49824}" sibTransId="{EA9BCF65-4A9F-4A6C-B5E6-E6890313F2F1}"/>
    <dgm:cxn modelId="{15632414-0A26-4DC4-BA31-0859367657FF}" type="presOf" srcId="{6FA9551A-F101-4CA1-BFC9-89B3928501A4}" destId="{CBCE4B7C-7260-4147-809F-4C975A5B83BC}" srcOrd="0" destOrd="0" presId="urn:microsoft.com/office/officeart/2005/8/layout/vList2"/>
    <dgm:cxn modelId="{5F0FA57E-DA53-472A-8393-4D038706B3F4}" srcId="{6BE54DE7-AC26-4F3A-9A48-697284162D35}" destId="{6FA9551A-F101-4CA1-BFC9-89B3928501A4}" srcOrd="0" destOrd="0" parTransId="{D66887D1-47B6-412E-A47E-312279ABBF76}" sibTransId="{7C347B09-DFC3-4E3B-BF95-EEE345CF629B}"/>
    <dgm:cxn modelId="{0DC115DE-86AD-4F73-926C-FF9325B32CF3}" srcId="{6BE54DE7-AC26-4F3A-9A48-697284162D35}" destId="{49475C5A-9BF3-46C5-AB5E-3074EB0A6F7F}" srcOrd="1" destOrd="0" parTransId="{E0782E0B-F51B-4DD8-9C1D-AC2DD1ECCBF6}" sibTransId="{24E8E155-DF32-4C73-B487-789BC4BA3EBA}"/>
    <dgm:cxn modelId="{EEFC6549-75DF-4E19-BB74-537853E02D0D}" type="presOf" srcId="{49475C5A-9BF3-46C5-AB5E-3074EB0A6F7F}" destId="{6398EE71-60DC-4162-A370-F4726CF45DC9}" srcOrd="0" destOrd="0" presId="urn:microsoft.com/office/officeart/2005/8/layout/vList2"/>
    <dgm:cxn modelId="{EB33CFD0-2AC5-4A2F-ACC6-42067B1A2FA9}" type="presOf" srcId="{6BE54DE7-AC26-4F3A-9A48-697284162D35}" destId="{AF7D8AC5-EB8B-4224-B6F4-9B96E8C6F01B}" srcOrd="0" destOrd="0" presId="urn:microsoft.com/office/officeart/2005/8/layout/vList2"/>
    <dgm:cxn modelId="{EBF4C666-D320-4B84-9A97-056D8AB29F49}" type="presOf" srcId="{C1A83EAE-D5BE-4E4E-B86B-A7FACADC7CB2}" destId="{5F13E3C8-E643-4595-9604-0670118EA711}" srcOrd="0" destOrd="0" presId="urn:microsoft.com/office/officeart/2005/8/layout/vList2"/>
    <dgm:cxn modelId="{6E68AD81-7C44-4D4C-898C-A4B95235C970}" type="presParOf" srcId="{AF7D8AC5-EB8B-4224-B6F4-9B96E8C6F01B}" destId="{CBCE4B7C-7260-4147-809F-4C975A5B83BC}" srcOrd="0" destOrd="0" presId="urn:microsoft.com/office/officeart/2005/8/layout/vList2"/>
    <dgm:cxn modelId="{64768AD7-B5D8-45ED-95BD-B91352736A5A}" type="presParOf" srcId="{AF7D8AC5-EB8B-4224-B6F4-9B96E8C6F01B}" destId="{1A4B96EF-74D8-450B-961B-7DEF2BC4D38C}" srcOrd="1" destOrd="0" presId="urn:microsoft.com/office/officeart/2005/8/layout/vList2"/>
    <dgm:cxn modelId="{31FA71E4-CBF3-4D72-ACA5-C65BB2756044}" type="presParOf" srcId="{AF7D8AC5-EB8B-4224-B6F4-9B96E8C6F01B}" destId="{6398EE71-60DC-4162-A370-F4726CF45DC9}" srcOrd="2" destOrd="0" presId="urn:microsoft.com/office/officeart/2005/8/layout/vList2"/>
    <dgm:cxn modelId="{F172C3AF-0C46-4CD4-81E1-60F61036A7AE}" type="presParOf" srcId="{AF7D8AC5-EB8B-4224-B6F4-9B96E8C6F01B}" destId="{5FF1F38E-2D74-4DCF-9874-FF86DE396739}" srcOrd="3" destOrd="0" presId="urn:microsoft.com/office/officeart/2005/8/layout/vList2"/>
    <dgm:cxn modelId="{0A221D59-FB18-4ADD-8BF5-CEA6FEED28E7}" type="presParOf" srcId="{AF7D8AC5-EB8B-4224-B6F4-9B96E8C6F01B}" destId="{5F13E3C8-E643-4595-9604-0670118EA71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E4B7C-7260-4147-809F-4C975A5B83BC}">
      <dsp:nvSpPr>
        <dsp:cNvPr id="0" name=""/>
        <dsp:cNvSpPr/>
      </dsp:nvSpPr>
      <dsp:spPr>
        <a:xfrm>
          <a:off x="0" y="1099"/>
          <a:ext cx="8964488" cy="1310722"/>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150000"/>
            </a:lnSpc>
            <a:spcBef>
              <a:spcPct val="0"/>
            </a:spcBef>
            <a:spcAft>
              <a:spcPct val="35000"/>
            </a:spcAft>
          </a:pPr>
          <a:r>
            <a:rPr lang="it-IT" sz="2400" kern="1200" dirty="0" smtClean="0">
              <a:solidFill>
                <a:srgbClr val="C00000"/>
              </a:solidFill>
            </a:rPr>
            <a:t>l’additivo deve conservare la qualità nutritiva dell'alimento</a:t>
          </a:r>
          <a:endParaRPr lang="it-IT" sz="2400" kern="1200" dirty="0">
            <a:solidFill>
              <a:srgbClr val="C00000"/>
            </a:solidFill>
          </a:endParaRPr>
        </a:p>
      </dsp:txBody>
      <dsp:txXfrm>
        <a:off x="63984" y="65083"/>
        <a:ext cx="8836520" cy="1182754"/>
      </dsp:txXfrm>
    </dsp:sp>
    <dsp:sp modelId="{6398EE71-60DC-4162-A370-F4726CF45DC9}">
      <dsp:nvSpPr>
        <dsp:cNvPr id="0" name=""/>
        <dsp:cNvSpPr/>
      </dsp:nvSpPr>
      <dsp:spPr>
        <a:xfrm>
          <a:off x="0" y="1324858"/>
          <a:ext cx="8964488" cy="1310722"/>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150000"/>
            </a:lnSpc>
            <a:spcBef>
              <a:spcPct val="0"/>
            </a:spcBef>
            <a:spcAft>
              <a:spcPct val="35000"/>
            </a:spcAft>
          </a:pPr>
          <a:r>
            <a:rPr lang="it-IT" sz="2400" kern="1200" dirty="0" smtClean="0">
              <a:solidFill>
                <a:schemeClr val="tx1"/>
              </a:solidFill>
            </a:rPr>
            <a:t>gli additivi alimentari sono sostanze ampiamente studiate e documentate sotto il profilo tossicologico </a:t>
          </a:r>
          <a:endParaRPr lang="it-IT" sz="2400" kern="1200" dirty="0">
            <a:solidFill>
              <a:schemeClr val="tx1"/>
            </a:solidFill>
          </a:endParaRPr>
        </a:p>
      </dsp:txBody>
      <dsp:txXfrm>
        <a:off x="63984" y="1388842"/>
        <a:ext cx="8836520" cy="1182754"/>
      </dsp:txXfrm>
    </dsp:sp>
    <dsp:sp modelId="{5F13E3C8-E643-4595-9604-0670118EA711}">
      <dsp:nvSpPr>
        <dsp:cNvPr id="0" name=""/>
        <dsp:cNvSpPr/>
      </dsp:nvSpPr>
      <dsp:spPr>
        <a:xfrm>
          <a:off x="0" y="2648617"/>
          <a:ext cx="8964488" cy="1310722"/>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150000"/>
            </a:lnSpc>
            <a:spcBef>
              <a:spcPct val="0"/>
            </a:spcBef>
            <a:spcAft>
              <a:spcPct val="35000"/>
            </a:spcAft>
          </a:pPr>
          <a:r>
            <a:rPr lang="it-IT" sz="2400" kern="1200" dirty="0" smtClean="0">
              <a:solidFill>
                <a:schemeClr val="bg1"/>
              </a:solidFill>
            </a:rPr>
            <a:t>è autorizzato l’impiego solo degli additivi identificati con un codice europeo ed elencati in una lista positiva</a:t>
          </a:r>
          <a:endParaRPr lang="it-IT" sz="2400" kern="1200" dirty="0">
            <a:solidFill>
              <a:schemeClr val="bg1"/>
            </a:solidFill>
          </a:endParaRPr>
        </a:p>
      </dsp:txBody>
      <dsp:txXfrm>
        <a:off x="63984" y="2712601"/>
        <a:ext cx="8836520" cy="11827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72AD84-5F57-41BE-B768-B5205EDAB9A4}" type="datetimeFigureOut">
              <a:rPr lang="it-IT" smtClean="0"/>
              <a:t>28/09/2019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C561B6-431F-4188-A956-FAC4B892DF3C}" type="slidenum">
              <a:rPr lang="it-IT" smtClean="0"/>
              <a:t>‹N›</a:t>
            </a:fld>
            <a:endParaRPr lang="it-IT"/>
          </a:p>
        </p:txBody>
      </p:sp>
    </p:spTree>
    <p:extLst>
      <p:ext uri="{BB962C8B-B14F-4D97-AF65-F5344CB8AC3E}">
        <p14:creationId xmlns:p14="http://schemas.microsoft.com/office/powerpoint/2010/main" val="1487827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1D3C40F-DCA6-460B-90C4-8022B7A0CCB1}" type="datetimeFigureOut">
              <a:rPr lang="it-IT"/>
              <a:pPr>
                <a:defRPr/>
              </a:pPr>
              <a:t>28/09/2019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996BBFF-36A0-44EB-86CE-AA3FB660412C}" type="slidenum">
              <a:rPr lang="it-IT"/>
              <a:pPr>
                <a:defRPr/>
              </a:pPr>
              <a:t>‹N›</a:t>
            </a:fld>
            <a:endParaRPr lang="it-IT"/>
          </a:p>
        </p:txBody>
      </p:sp>
    </p:spTree>
    <p:extLst>
      <p:ext uri="{BB962C8B-B14F-4D97-AF65-F5344CB8AC3E}">
        <p14:creationId xmlns:p14="http://schemas.microsoft.com/office/powerpoint/2010/main" val="2465405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p:cNvSpPr>
            <a:spLocks noGrp="1" noRot="1" noChangeAspect="1"/>
          </p:cNvSpPr>
          <p:nvPr>
            <p:ph type="sldImg"/>
          </p:nvPr>
        </p:nvSpPr>
        <p:spPr bwMode="auto">
          <a:noFill/>
          <a:ln>
            <a:solidFill>
              <a:srgbClr val="000000"/>
            </a:solidFill>
            <a:miter lim="800000"/>
            <a:headEnd/>
            <a:tailEnd/>
          </a:ln>
        </p:spPr>
      </p:sp>
      <p:sp>
        <p:nvSpPr>
          <p:cNvPr id="2969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smtClean="0"/>
              <a:t>Scopo tec che non può essere raggiunto con altre mezzi</a:t>
            </a:r>
          </a:p>
        </p:txBody>
      </p:sp>
      <p:sp>
        <p:nvSpPr>
          <p:cNvPr id="2969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1B0218-133D-4BC0-B6A0-AFF87424A225}" type="slidenum">
              <a:rPr lang="it-IT">
                <a:cs typeface="Arial" charset="0"/>
              </a:rPr>
              <a:pPr fontAlgn="base">
                <a:spcBef>
                  <a:spcPct val="0"/>
                </a:spcBef>
                <a:spcAft>
                  <a:spcPct val="0"/>
                </a:spcAft>
                <a:defRPr/>
              </a:pPr>
              <a:t>3</a:t>
            </a:fld>
            <a:endParaRPr lang="it-IT">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p:cNvSpPr>
            <a:spLocks noGrp="1" noRot="1" noChangeAspect="1"/>
          </p:cNvSpPr>
          <p:nvPr>
            <p:ph type="sldImg"/>
          </p:nvPr>
        </p:nvSpPr>
        <p:spPr bwMode="auto">
          <a:noFill/>
          <a:ln>
            <a:solidFill>
              <a:srgbClr val="000000"/>
            </a:solidFill>
            <a:miter lim="800000"/>
            <a:headEnd/>
            <a:tailEnd/>
          </a:ln>
        </p:spPr>
      </p:sp>
      <p:sp>
        <p:nvSpPr>
          <p:cNvPr id="3174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smtClean="0"/>
              <a:t>Gli elenchi sono in continuo aggiornamento grazie alle nuove conoscenze scientifiche e all'evoluzione tecnologica.</a:t>
            </a:r>
          </a:p>
          <a:p>
            <a:pPr eaLnBrk="1" hangingPunct="1">
              <a:spcBef>
                <a:spcPct val="0"/>
              </a:spcBef>
            </a:pPr>
            <a:endParaRPr lang="it-IT" smtClean="0"/>
          </a:p>
        </p:txBody>
      </p:sp>
      <p:sp>
        <p:nvSpPr>
          <p:cNvPr id="31747"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792036-93E8-4D76-AFF4-9013169AF565}" type="slidenum">
              <a:rPr lang="it-IT">
                <a:cs typeface="Arial" charset="0"/>
              </a:rPr>
              <a:pPr fontAlgn="base">
                <a:spcBef>
                  <a:spcPct val="0"/>
                </a:spcBef>
                <a:spcAft>
                  <a:spcPct val="0"/>
                </a:spcAft>
                <a:defRPr/>
              </a:pPr>
              <a:t>4</a:t>
            </a:fld>
            <a:endParaRPr lang="it-IT">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immagine diapositiva 1"/>
          <p:cNvSpPr>
            <a:spLocks noGrp="1" noRot="1" noChangeAspect="1"/>
          </p:cNvSpPr>
          <p:nvPr>
            <p:ph type="sldImg"/>
          </p:nvPr>
        </p:nvSpPr>
        <p:spPr bwMode="auto">
          <a:noFill/>
          <a:ln>
            <a:solidFill>
              <a:srgbClr val="000000"/>
            </a:solidFill>
            <a:miter lim="800000"/>
            <a:headEnd/>
            <a:tailEnd/>
          </a:ln>
        </p:spPr>
      </p:sp>
      <p:sp>
        <p:nvSpPr>
          <p:cNvPr id="3379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smtClean="0"/>
              <a:t>Le frodi alimentari sono modifiche apportate intenzionalmente sui prodotti alimentari per ricavarne illeciti guadagni</a:t>
            </a:r>
          </a:p>
        </p:txBody>
      </p:sp>
      <p:sp>
        <p:nvSpPr>
          <p:cNvPr id="3379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A899E3-4470-46F4-BD89-F0E92298F2C6}" type="slidenum">
              <a:rPr lang="it-IT">
                <a:cs typeface="Arial" charset="0"/>
              </a:rPr>
              <a:pPr fontAlgn="base">
                <a:spcBef>
                  <a:spcPct val="0"/>
                </a:spcBef>
                <a:spcAft>
                  <a:spcPct val="0"/>
                </a:spcAft>
                <a:defRPr/>
              </a:pPr>
              <a:t>5</a:t>
            </a:fld>
            <a:endParaRPr lang="it-IT">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A3724E0-41A2-427A-A882-EBB48E2E1E38}" type="datetimeFigureOut">
              <a:rPr lang="it-IT"/>
              <a:pPr>
                <a:defRPr/>
              </a:pPr>
              <a:t>28/09/2019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35CF675-00B5-45C6-93CE-361A01231EEB}" type="slidenum">
              <a:rPr lang="it-IT"/>
              <a:pPr>
                <a:defRPr/>
              </a:pPr>
              <a:t>‹N›</a:t>
            </a:fld>
            <a:endParaRPr lang="it-IT"/>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8C15DD3-2343-465C-A948-B1E6819951C6}" type="datetimeFigureOut">
              <a:rPr lang="it-IT"/>
              <a:pPr>
                <a:defRPr/>
              </a:pPr>
              <a:t>28/09/2019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C89B3FE-0C4C-469A-ACE0-D1F2DE4AED48}" type="slidenum">
              <a:rPr lang="it-IT"/>
              <a:pPr>
                <a:defRPr/>
              </a:pPr>
              <a:t>‹N›</a:t>
            </a:fld>
            <a:endParaRPr lang="it-IT"/>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5104B0D-55E7-472F-B1DF-A137BE1614A7}" type="datetimeFigureOut">
              <a:rPr lang="it-IT"/>
              <a:pPr>
                <a:defRPr/>
              </a:pPr>
              <a:t>28/09/2019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9C9F431-8B72-4C0D-814D-5739E4C4AF36}" type="slidenum">
              <a:rPr lang="it-IT"/>
              <a:pPr>
                <a:defRPr/>
              </a:pPr>
              <a:t>‹N›</a:t>
            </a:fld>
            <a:endParaRPr lang="it-IT"/>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solidFill>
                  <a:schemeClr val="tx2">
                    <a:shade val="90000"/>
                  </a:schemeClr>
                </a:solidFill>
              </a:defRPr>
            </a:lvl1pPr>
          </a:lstStyle>
          <a:p>
            <a:pPr>
              <a:defRPr/>
            </a:pPr>
            <a:fld id="{A8369105-7E92-4218-9E47-2169D75A656C}" type="datetimeFigureOut">
              <a:rPr lang="it-IT"/>
              <a:pPr>
                <a:defRPr/>
              </a:pPr>
              <a:t>28/09/2019</a:t>
            </a:fld>
            <a:endParaRPr lang="it-IT"/>
          </a:p>
        </p:txBody>
      </p:sp>
      <p:sp>
        <p:nvSpPr>
          <p:cNvPr id="5" name="Segnaposto piè di pagina 18"/>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6" name="Segnaposto numero diapositiva 26"/>
          <p:cNvSpPr>
            <a:spLocks noGrp="1"/>
          </p:cNvSpPr>
          <p:nvPr>
            <p:ph type="sldNum" sz="quarter" idx="12"/>
          </p:nvPr>
        </p:nvSpPr>
        <p:spPr/>
        <p:txBody>
          <a:bodyPr/>
          <a:lstStyle>
            <a:lvl1pPr>
              <a:defRPr>
                <a:solidFill>
                  <a:schemeClr val="tx2">
                    <a:shade val="90000"/>
                  </a:schemeClr>
                </a:solidFill>
              </a:defRPr>
            </a:lvl1pPr>
          </a:lstStyle>
          <a:p>
            <a:pPr>
              <a:defRPr/>
            </a:pPr>
            <a:fld id="{7C5E648C-B340-4862-80B1-19CFF924EB65}"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solidFill>
                  <a:schemeClr val="tx2">
                    <a:shade val="90000"/>
                  </a:schemeClr>
                </a:solidFill>
              </a:defRPr>
            </a:lvl1pPr>
          </a:lstStyle>
          <a:p>
            <a:pPr>
              <a:defRPr/>
            </a:pPr>
            <a:fld id="{448D2560-37F7-46DA-B2B9-33F4F932E070}" type="datetimeFigureOut">
              <a:rPr lang="it-IT"/>
              <a:pPr>
                <a:defRPr/>
              </a:pPr>
              <a:t>28/09/2019</a:t>
            </a:fld>
            <a:endParaRPr lang="it-IT"/>
          </a:p>
        </p:txBody>
      </p:sp>
      <p:sp>
        <p:nvSpPr>
          <p:cNvPr id="5" name="Segnaposto piè di pagina 4"/>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a:defRPr>
                <a:solidFill>
                  <a:schemeClr val="tx2">
                    <a:shade val="90000"/>
                  </a:schemeClr>
                </a:solidFill>
              </a:defRPr>
            </a:lvl1pPr>
          </a:lstStyle>
          <a:p>
            <a:pPr>
              <a:defRPr/>
            </a:pPr>
            <a:fld id="{D5E17856-58C6-4931-BB0C-2EDCA6D9CC95}" type="slidenum">
              <a:rPr lang="it-IT"/>
              <a:pPr>
                <a:defRPr/>
              </a:pPr>
              <a:t>‹N›</a:t>
            </a:fld>
            <a:endParaRPr lang="it-IT"/>
          </a:p>
        </p:txBody>
      </p:sp>
    </p:spTree>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solidFill>
                  <a:schemeClr val="tx2">
                    <a:shade val="90000"/>
                  </a:schemeClr>
                </a:solidFill>
              </a:defRPr>
            </a:lvl1pPr>
          </a:lstStyle>
          <a:p>
            <a:pPr>
              <a:defRPr/>
            </a:pPr>
            <a:fld id="{B687F9FD-5381-41A7-BAE3-CADE2BD410CA}" type="datetimeFigureOut">
              <a:rPr lang="it-IT"/>
              <a:pPr>
                <a:defRPr/>
              </a:pPr>
              <a:t>28/09/2019</a:t>
            </a:fld>
            <a:endParaRPr lang="it-IT"/>
          </a:p>
        </p:txBody>
      </p:sp>
      <p:sp>
        <p:nvSpPr>
          <p:cNvPr id="5" name="Segnaposto piè di pagina 4"/>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a:defRPr>
                <a:solidFill>
                  <a:schemeClr val="tx2">
                    <a:shade val="90000"/>
                  </a:schemeClr>
                </a:solidFill>
              </a:defRPr>
            </a:lvl1pPr>
          </a:lstStyle>
          <a:p>
            <a:pPr>
              <a:defRPr/>
            </a:pPr>
            <a:fld id="{6B5E7033-583D-4BCD-94DF-B16845863352}"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solidFill>
                  <a:schemeClr val="tx2">
                    <a:shade val="90000"/>
                  </a:schemeClr>
                </a:solidFill>
              </a:defRPr>
            </a:lvl1pPr>
          </a:lstStyle>
          <a:p>
            <a:pPr>
              <a:defRPr/>
            </a:pPr>
            <a:fld id="{EF9A3DB8-3A7F-4F8A-A79D-FF97B5C16C65}" type="datetimeFigureOut">
              <a:rPr lang="it-IT"/>
              <a:pPr>
                <a:defRPr/>
              </a:pPr>
              <a:t>28/09/2019</a:t>
            </a:fld>
            <a:endParaRPr lang="it-IT"/>
          </a:p>
        </p:txBody>
      </p:sp>
      <p:sp>
        <p:nvSpPr>
          <p:cNvPr id="6" name="Segnaposto piè di pagina 5"/>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7" name="Segnaposto numero diapositiva 6"/>
          <p:cNvSpPr>
            <a:spLocks noGrp="1"/>
          </p:cNvSpPr>
          <p:nvPr>
            <p:ph type="sldNum" sz="quarter" idx="12"/>
          </p:nvPr>
        </p:nvSpPr>
        <p:spPr/>
        <p:txBody>
          <a:bodyPr/>
          <a:lstStyle>
            <a:lvl1pPr>
              <a:defRPr>
                <a:solidFill>
                  <a:schemeClr val="tx2">
                    <a:shade val="90000"/>
                  </a:schemeClr>
                </a:solidFill>
              </a:defRPr>
            </a:lvl1pPr>
          </a:lstStyle>
          <a:p>
            <a:pPr>
              <a:defRPr/>
            </a:pPr>
            <a:fld id="{47895B41-9F9F-43B3-91F5-EBA26E955037}" type="slidenum">
              <a:rPr lang="it-IT"/>
              <a:pPr>
                <a:defRPr/>
              </a:pPr>
              <a:t>‹N›</a:t>
            </a:fld>
            <a:endParaRPr lang="it-IT"/>
          </a:p>
        </p:txBody>
      </p:sp>
    </p:spTree>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solidFill>
                  <a:schemeClr val="tx2">
                    <a:shade val="90000"/>
                  </a:schemeClr>
                </a:solidFill>
              </a:defRPr>
            </a:lvl1pPr>
          </a:lstStyle>
          <a:p>
            <a:pPr>
              <a:defRPr/>
            </a:pPr>
            <a:fld id="{F6666E6F-6107-42A5-AF46-955BC12E3054}" type="datetimeFigureOut">
              <a:rPr lang="it-IT"/>
              <a:pPr>
                <a:defRPr/>
              </a:pPr>
              <a:t>28/09/2019</a:t>
            </a:fld>
            <a:endParaRPr lang="it-IT"/>
          </a:p>
        </p:txBody>
      </p:sp>
      <p:sp>
        <p:nvSpPr>
          <p:cNvPr id="8" name="Segnaposto piè di pagina 7"/>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9" name="Segnaposto numero diapositiva 8"/>
          <p:cNvSpPr>
            <a:spLocks noGrp="1"/>
          </p:cNvSpPr>
          <p:nvPr>
            <p:ph type="sldNum" sz="quarter" idx="12"/>
          </p:nvPr>
        </p:nvSpPr>
        <p:spPr/>
        <p:txBody>
          <a:bodyPr/>
          <a:lstStyle>
            <a:lvl1pPr>
              <a:defRPr>
                <a:solidFill>
                  <a:schemeClr val="tx2">
                    <a:shade val="90000"/>
                  </a:schemeClr>
                </a:solidFill>
              </a:defRPr>
            </a:lvl1pPr>
          </a:lstStyle>
          <a:p>
            <a:pPr>
              <a:defRPr/>
            </a:pPr>
            <a:fld id="{B0524F80-4108-44A4-B32E-77256A5B2540}" type="slidenum">
              <a:rPr lang="it-IT"/>
              <a:pPr>
                <a:defRPr/>
              </a:pPr>
              <a:t>‹N›</a:t>
            </a:fld>
            <a:endParaRPr lang="it-IT"/>
          </a:p>
        </p:txBody>
      </p:sp>
    </p:spTree>
  </p:cSld>
  <p:clrMapOvr>
    <a:masterClrMapping/>
  </p:clrMapOvr>
  <p:transition spd="slow">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solidFill>
                  <a:schemeClr val="tx2">
                    <a:shade val="90000"/>
                  </a:schemeClr>
                </a:solidFill>
              </a:defRPr>
            </a:lvl1pPr>
          </a:lstStyle>
          <a:p>
            <a:pPr>
              <a:defRPr/>
            </a:pPr>
            <a:fld id="{7D054450-0F26-40EF-9AB0-0CE96CBE0FBC}" type="datetimeFigureOut">
              <a:rPr lang="it-IT"/>
              <a:pPr>
                <a:defRPr/>
              </a:pPr>
              <a:t>28/09/2019</a:t>
            </a:fld>
            <a:endParaRPr lang="it-IT"/>
          </a:p>
        </p:txBody>
      </p:sp>
      <p:sp>
        <p:nvSpPr>
          <p:cNvPr id="4" name="Segnaposto piè di pagina 3"/>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5" name="Segnaposto numero diapositiva 4"/>
          <p:cNvSpPr>
            <a:spLocks noGrp="1"/>
          </p:cNvSpPr>
          <p:nvPr>
            <p:ph type="sldNum" sz="quarter" idx="12"/>
          </p:nvPr>
        </p:nvSpPr>
        <p:spPr/>
        <p:txBody>
          <a:bodyPr/>
          <a:lstStyle>
            <a:lvl1pPr>
              <a:defRPr>
                <a:solidFill>
                  <a:schemeClr val="tx2">
                    <a:shade val="90000"/>
                  </a:schemeClr>
                </a:solidFill>
              </a:defRPr>
            </a:lvl1pPr>
          </a:lstStyle>
          <a:p>
            <a:pPr>
              <a:defRPr/>
            </a:pPr>
            <a:fld id="{03B25012-3D4A-406C-B219-8A4D0831C6F2}" type="slidenum">
              <a:rPr lang="it-IT"/>
              <a:pPr>
                <a:defRPr/>
              </a:pPr>
              <a:t>‹N›</a:t>
            </a:fld>
            <a:endParaRPr lang="it-IT"/>
          </a:p>
        </p:txBody>
      </p:sp>
    </p:spTree>
  </p:cSld>
  <p:clrMapOvr>
    <a:masterClrMapping/>
  </p:clrMapOvr>
  <p:transition spd="slow">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solidFill>
                  <a:schemeClr val="tx2">
                    <a:shade val="90000"/>
                  </a:schemeClr>
                </a:solidFill>
              </a:defRPr>
            </a:lvl1pPr>
          </a:lstStyle>
          <a:p>
            <a:pPr>
              <a:defRPr/>
            </a:pPr>
            <a:fld id="{E02DAF8A-F659-4D20-AE38-500C30473116}" type="datetimeFigureOut">
              <a:rPr lang="it-IT"/>
              <a:pPr>
                <a:defRPr/>
              </a:pPr>
              <a:t>28/09/2019</a:t>
            </a:fld>
            <a:endParaRPr lang="it-IT"/>
          </a:p>
        </p:txBody>
      </p:sp>
      <p:sp>
        <p:nvSpPr>
          <p:cNvPr id="3" name="Segnaposto piè di pagina 2"/>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4" name="Segnaposto numero diapositiva 3"/>
          <p:cNvSpPr>
            <a:spLocks noGrp="1"/>
          </p:cNvSpPr>
          <p:nvPr>
            <p:ph type="sldNum" sz="quarter" idx="12"/>
          </p:nvPr>
        </p:nvSpPr>
        <p:spPr/>
        <p:txBody>
          <a:bodyPr/>
          <a:lstStyle>
            <a:lvl1pPr>
              <a:defRPr>
                <a:solidFill>
                  <a:schemeClr val="tx2">
                    <a:shade val="90000"/>
                  </a:schemeClr>
                </a:solidFill>
              </a:defRPr>
            </a:lvl1pPr>
          </a:lstStyle>
          <a:p>
            <a:pPr>
              <a:defRPr/>
            </a:pPr>
            <a:fld id="{72EB3808-1621-4EB1-B7A8-D99D9A8BCFB9}" type="slidenum">
              <a:rPr lang="it-IT"/>
              <a:pPr>
                <a:defRPr/>
              </a:pPr>
              <a:t>‹N›</a:t>
            </a:fld>
            <a:endParaRPr lang="it-IT"/>
          </a:p>
        </p:txBody>
      </p:sp>
    </p:spTree>
  </p:cSld>
  <p:clrMapOvr>
    <a:masterClrMapping/>
  </p:clrMapOvr>
  <p:transition spd="slow">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solidFill>
                  <a:schemeClr val="tx2">
                    <a:shade val="90000"/>
                  </a:schemeClr>
                </a:solidFill>
              </a:defRPr>
            </a:lvl1pPr>
          </a:lstStyle>
          <a:p>
            <a:pPr>
              <a:defRPr/>
            </a:pPr>
            <a:fld id="{3820CC10-903A-4C75-88DC-59658F5074E9}" type="datetimeFigureOut">
              <a:rPr lang="it-IT"/>
              <a:pPr>
                <a:defRPr/>
              </a:pPr>
              <a:t>28/09/2019</a:t>
            </a:fld>
            <a:endParaRPr lang="it-IT"/>
          </a:p>
        </p:txBody>
      </p:sp>
      <p:sp>
        <p:nvSpPr>
          <p:cNvPr id="6" name="Segnaposto piè di pagina 5"/>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7" name="Segnaposto numero diapositiva 6"/>
          <p:cNvSpPr>
            <a:spLocks noGrp="1"/>
          </p:cNvSpPr>
          <p:nvPr>
            <p:ph type="sldNum" sz="quarter" idx="12"/>
          </p:nvPr>
        </p:nvSpPr>
        <p:spPr/>
        <p:txBody>
          <a:bodyPr/>
          <a:lstStyle>
            <a:lvl1pPr>
              <a:defRPr>
                <a:solidFill>
                  <a:schemeClr val="tx2">
                    <a:shade val="90000"/>
                  </a:schemeClr>
                </a:solidFill>
              </a:defRPr>
            </a:lvl1pPr>
          </a:lstStyle>
          <a:p>
            <a:pPr>
              <a:defRPr/>
            </a:pPr>
            <a:fld id="{F8F515B4-326D-42F7-88BD-7C2747A72102}" type="slidenum">
              <a:rPr lang="it-IT"/>
              <a:pPr>
                <a:defRPr/>
              </a:pPr>
              <a:t>‹N›</a:t>
            </a:fld>
            <a:endParaRPr lang="it-IT"/>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BB5588C-08F7-46DF-8CBC-68D38D47484A}" type="datetimeFigureOut">
              <a:rPr lang="it-IT"/>
              <a:pPr>
                <a:defRPr/>
              </a:pPr>
              <a:t>28/09/2019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B9BCBAD-963F-44E4-9085-E08C2024A98C}" type="slidenum">
              <a:rPr lang="it-IT"/>
              <a:pPr>
                <a:defRPr/>
              </a:pPr>
              <a:t>‹N›</a:t>
            </a:fld>
            <a:endParaRPr lang="it-IT"/>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5" name="Ritaglia e arrotonda singolo angolo rettangolo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riangolo rettangolo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nvPr>
        </p:nvSpPr>
        <p:spPr/>
        <p:txBody>
          <a:bodyPr/>
          <a:lstStyle>
            <a:lvl1pPr>
              <a:defRPr>
                <a:solidFill>
                  <a:schemeClr val="tx2">
                    <a:shade val="90000"/>
                  </a:schemeClr>
                </a:solidFill>
              </a:defRPr>
            </a:lvl1pPr>
          </a:lstStyle>
          <a:p>
            <a:pPr>
              <a:defRPr/>
            </a:pPr>
            <a:fld id="{3C0FE47E-7680-4715-9ABC-C509B3202AB5}" type="datetimeFigureOut">
              <a:rPr lang="it-IT"/>
              <a:pPr>
                <a:defRPr/>
              </a:pPr>
              <a:t>28/09/2019</a:t>
            </a:fld>
            <a:endParaRPr lang="it-IT"/>
          </a:p>
        </p:txBody>
      </p:sp>
      <p:sp>
        <p:nvSpPr>
          <p:cNvPr id="10" name="Segnaposto piè di pagina 5"/>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solidFill>
                  <a:schemeClr val="tx2">
                    <a:shade val="90000"/>
                  </a:schemeClr>
                </a:solidFill>
              </a:defRPr>
            </a:lvl1pPr>
          </a:lstStyle>
          <a:p>
            <a:pPr>
              <a:defRPr/>
            </a:pPr>
            <a:fld id="{4CAEAF70-1500-42A7-95D2-FAE6A999B491}" type="slidenum">
              <a:rPr lang="it-IT"/>
              <a:pPr>
                <a:defRPr/>
              </a:pPr>
              <a:t>‹N›</a:t>
            </a:fld>
            <a:endParaRPr lang="it-IT"/>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solidFill>
                  <a:schemeClr val="tx2">
                    <a:shade val="90000"/>
                  </a:schemeClr>
                </a:solidFill>
              </a:defRPr>
            </a:lvl1pPr>
          </a:lstStyle>
          <a:p>
            <a:pPr>
              <a:defRPr/>
            </a:pPr>
            <a:fld id="{105E2809-3F70-4610-BFEF-A33FA8FED477}" type="datetimeFigureOut">
              <a:rPr lang="it-IT"/>
              <a:pPr>
                <a:defRPr/>
              </a:pPr>
              <a:t>28/09/2019</a:t>
            </a:fld>
            <a:endParaRPr lang="it-IT"/>
          </a:p>
        </p:txBody>
      </p:sp>
      <p:sp>
        <p:nvSpPr>
          <p:cNvPr id="5" name="Segnaposto piè di pagina 4"/>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a:defRPr>
                <a:solidFill>
                  <a:schemeClr val="tx2">
                    <a:shade val="90000"/>
                  </a:schemeClr>
                </a:solidFill>
              </a:defRPr>
            </a:lvl1pPr>
          </a:lstStyle>
          <a:p>
            <a:pPr>
              <a:defRPr/>
            </a:pPr>
            <a:fld id="{BD65E114-0387-4958-BF1F-BF5F7A26C50A}" type="slidenum">
              <a:rPr lang="it-IT"/>
              <a:pPr>
                <a:defRPr/>
              </a:pPr>
              <a:t>‹N›</a:t>
            </a:fld>
            <a:endParaRPr lang="it-IT"/>
          </a:p>
        </p:txBody>
      </p:sp>
    </p:spTree>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solidFill>
                  <a:schemeClr val="tx2">
                    <a:shade val="90000"/>
                  </a:schemeClr>
                </a:solidFill>
              </a:defRPr>
            </a:lvl1pPr>
          </a:lstStyle>
          <a:p>
            <a:pPr>
              <a:defRPr/>
            </a:pPr>
            <a:fld id="{6C66BE77-8669-4A81-9227-9C00FCB0CD1F}" type="datetimeFigureOut">
              <a:rPr lang="it-IT"/>
              <a:pPr>
                <a:defRPr/>
              </a:pPr>
              <a:t>28/09/2019</a:t>
            </a:fld>
            <a:endParaRPr lang="it-IT"/>
          </a:p>
        </p:txBody>
      </p:sp>
      <p:sp>
        <p:nvSpPr>
          <p:cNvPr id="5" name="Segnaposto piè di pagina 4"/>
          <p:cNvSpPr>
            <a:spLocks noGrp="1"/>
          </p:cNvSpPr>
          <p:nvPr>
            <p:ph type="ftr" sz="quarter" idx="11"/>
          </p:nvPr>
        </p:nvSpPr>
        <p:spPr/>
        <p:txBody>
          <a:bodyPr/>
          <a:lstStyle>
            <a:lvl1pPr>
              <a:defRPr>
                <a:solidFill>
                  <a:schemeClr val="tx2">
                    <a:shade val="90000"/>
                  </a:schemeClr>
                </a:solidFill>
              </a:defRPr>
            </a:lvl1pPr>
          </a:lstStyle>
          <a:p>
            <a:pPr>
              <a:defRPr/>
            </a:pPr>
            <a:endParaRPr lang="it-IT"/>
          </a:p>
        </p:txBody>
      </p:sp>
      <p:sp>
        <p:nvSpPr>
          <p:cNvPr id="6" name="Segnaposto numero diapositiva 5"/>
          <p:cNvSpPr>
            <a:spLocks noGrp="1"/>
          </p:cNvSpPr>
          <p:nvPr>
            <p:ph type="sldNum" sz="quarter" idx="12"/>
          </p:nvPr>
        </p:nvSpPr>
        <p:spPr/>
        <p:txBody>
          <a:bodyPr/>
          <a:lstStyle>
            <a:lvl1pPr>
              <a:defRPr>
                <a:solidFill>
                  <a:schemeClr val="tx2">
                    <a:shade val="90000"/>
                  </a:schemeClr>
                </a:solidFill>
              </a:defRPr>
            </a:lvl1pPr>
          </a:lstStyle>
          <a:p>
            <a:pPr>
              <a:defRPr/>
            </a:pPr>
            <a:fld id="{4C5FDF06-55A1-4AE9-9A8E-5E1A0C56AD26}" type="slidenum">
              <a:rPr lang="it-IT"/>
              <a:pPr>
                <a:defRPr/>
              </a:pPr>
              <a:t>‹N›</a:t>
            </a:fld>
            <a:endParaRPr lang="it-IT"/>
          </a:p>
        </p:txBody>
      </p:sp>
    </p:spTree>
  </p:cSld>
  <p:clrMapOvr>
    <a:masterClrMapping/>
  </p:clrMapOvr>
  <p:transition spd="slow">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75655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289FD05-9996-44CE-95C7-FE62D4F70545}" type="datetimeFigureOut">
              <a:rPr lang="it-IT"/>
              <a:pPr>
                <a:defRPr/>
              </a:pPr>
              <a:t>28/09/2019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9E24264-4115-4082-B10E-C7E376379B8A}" type="slidenum">
              <a:rPr lang="it-IT"/>
              <a:pPr>
                <a:defRPr/>
              </a:pPr>
              <a:t>‹N›</a:t>
            </a:fld>
            <a:endParaRPr lang="it-IT"/>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0DA4DE8-092B-4A13-B85D-8D4AF7C024A6}" type="datetimeFigureOut">
              <a:rPr lang="it-IT"/>
              <a:pPr>
                <a:defRPr/>
              </a:pPr>
              <a:t>28/09/2019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C3CF4C9-E1F6-4BF3-BE42-456C8C0E232F}" type="slidenum">
              <a:rPr lang="it-IT"/>
              <a:pPr>
                <a:defRPr/>
              </a:pPr>
              <a:t>‹N›</a:t>
            </a:fld>
            <a:endParaRPr lang="it-IT"/>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859D373-FC22-4930-ADCC-392D83C0DFFE}" type="datetimeFigureOut">
              <a:rPr lang="it-IT"/>
              <a:pPr>
                <a:defRPr/>
              </a:pPr>
              <a:t>28/09/2019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5B5CC3B-6727-4B60-B761-DD89999265C2}" type="slidenum">
              <a:rPr lang="it-IT"/>
              <a:pPr>
                <a:defRPr/>
              </a:pPr>
              <a:t>‹N›</a:t>
            </a:fld>
            <a:endParaRPr lang="it-IT"/>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21293C3-4BB0-4AAC-B93F-8FA15AC09594}" type="datetimeFigureOut">
              <a:rPr lang="it-IT"/>
              <a:pPr>
                <a:defRPr/>
              </a:pPr>
              <a:t>28/09/2019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F21781F-F0B4-4F96-A9BF-3ED4F85ED10F}" type="slidenum">
              <a:rPr lang="it-IT"/>
              <a:pPr>
                <a:defRPr/>
              </a:pPr>
              <a:t>‹N›</a:t>
            </a:fld>
            <a:endParaRPr lang="it-IT"/>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35B39EF-2305-4B28-BCB6-11FDA1C78D62}" type="datetimeFigureOut">
              <a:rPr lang="it-IT"/>
              <a:pPr>
                <a:defRPr/>
              </a:pPr>
              <a:t>28/09/2019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5D09CE8-E44B-413E-8126-336C1884D340}" type="slidenum">
              <a:rPr lang="it-IT"/>
              <a:pPr>
                <a:defRPr/>
              </a:pPr>
              <a:t>‹N›</a:t>
            </a:fld>
            <a:endParaRPr lang="it-IT"/>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8A44AC9-68DD-470A-8819-BCE6F6FC1888}" type="datetimeFigureOut">
              <a:rPr lang="it-IT"/>
              <a:pPr>
                <a:defRPr/>
              </a:pPr>
              <a:t>28/09/2019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E014A86-D3D9-42AF-AB9B-A955249FB99F}" type="slidenum">
              <a:rPr lang="it-IT"/>
              <a:pPr>
                <a:defRPr/>
              </a:pPr>
              <a:t>‹N›</a:t>
            </a:fld>
            <a:endParaRPr lang="it-IT"/>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9D64814-9BCB-43FB-9423-8A71158DC490}" type="datetimeFigureOut">
              <a:rPr lang="it-IT"/>
              <a:pPr>
                <a:defRPr/>
              </a:pPr>
              <a:t>28/09/2019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9E2781A-C799-4522-8C57-C1FEC467316E}" type="slidenum">
              <a:rPr lang="it-IT"/>
              <a:pPr>
                <a:defRPr/>
              </a:pPr>
              <a:t>‹N›</a:t>
            </a:fld>
            <a:endParaRPr lang="it-IT"/>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10C272E-987E-44F2-9AD9-D557397CB4BC}" type="datetimeFigureOut">
              <a:rPr lang="it-IT"/>
              <a:pPr>
                <a:defRPr/>
              </a:pPr>
              <a:t>28/09/2019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6FA17D2-E082-43C3-9C06-6CDD98083AE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78" r:id="rId1"/>
    <p:sldLayoutId id="2147483777" r:id="rId2"/>
    <p:sldLayoutId id="2147483776" r:id="rId3"/>
    <p:sldLayoutId id="2147483775" r:id="rId4"/>
    <p:sldLayoutId id="2147483774" r:id="rId5"/>
    <p:sldLayoutId id="2147483773" r:id="rId6"/>
    <p:sldLayoutId id="2147483772" r:id="rId7"/>
    <p:sldLayoutId id="2147483771" r:id="rId8"/>
    <p:sldLayoutId id="2147483770" r:id="rId9"/>
    <p:sldLayoutId id="2147483769" r:id="rId10"/>
    <p:sldLayoutId id="2147483768" r:id="rId11"/>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316"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13317"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prstClr val="black">
                    <a:tint val="75000"/>
                  </a:prstClr>
                </a:solidFill>
                <a:latin typeface="+mn-lt"/>
                <a:cs typeface="+mn-cs"/>
              </a:defRPr>
            </a:lvl1pPr>
          </a:lstStyle>
          <a:p>
            <a:pPr>
              <a:defRPr/>
            </a:pPr>
            <a:fld id="{1EBE0C6C-4FD4-4C98-B662-4D11E6EB53FE}" type="datetimeFigureOut">
              <a:rPr lang="it-IT"/>
              <a:pPr>
                <a:defRPr/>
              </a:pPr>
              <a:t>28/09/2019</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prstClr val="black">
                    <a:tint val="75000"/>
                  </a:prstClr>
                </a:solidFill>
                <a:latin typeface="+mn-lt"/>
                <a:cs typeface="+mn-cs"/>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prstClr val="black">
                    <a:tint val="75000"/>
                  </a:prstClr>
                </a:solidFill>
                <a:latin typeface="+mn-lt"/>
                <a:cs typeface="+mn-cs"/>
              </a:defRPr>
            </a:lvl1pPr>
          </a:lstStyle>
          <a:p>
            <a:pPr>
              <a:defRPr/>
            </a:pPr>
            <a:fld id="{45F64BAF-0650-4513-AAF1-9A6A6C91CED1}" type="slidenum">
              <a:rPr lang="it-IT"/>
              <a:pPr>
                <a:defRPr/>
              </a:pPr>
              <a:t>‹N›</a:t>
            </a:fld>
            <a:endParaRPr lang="it-IT"/>
          </a:p>
        </p:txBody>
      </p:sp>
      <p:grpSp>
        <p:nvGrpSpPr>
          <p:cNvPr id="13321"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ransition spd="slow">
    <p:fade/>
  </p:transition>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73763"/>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73763"/>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file:///C:\Users\MARCO\AppData\Local\Temp\iammarino\Convegni\Convegni%202016\AppData\Local\Temp\10002402_10204136481678166_2104625132_n.mp4"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file:///C:\Users\MARCO\AppData\Local\Temp\iammarino\Convegni\Convegni%202016\AppData\Local\Temp\10002402_10204136481678166_2104625132_n.mp4"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file:///C:\Users\MARCO\AppData\Local\Temp\iammarino\Convegni\Convegni%202016\AppData\Local\Temp\10002402_10204136481678166_2104625132_n.mp4" TargetMode="External"/><Relationship Id="rId2" Type="http://schemas.openxmlformats.org/officeDocument/2006/relationships/slideLayout" Target="../slideLayouts/slideLayout14.xml"/><Relationship Id="rId1" Type="http://schemas.openxmlformats.org/officeDocument/2006/relationships/video" Target="file:///F:\10002402_10204136481678166_2104625132_n.mp4"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jp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6" Type="http://schemas.openxmlformats.org/officeDocument/2006/relationships/image" Target="../media/image80.png"/><Relationship Id="rId21" Type="http://schemas.openxmlformats.org/officeDocument/2006/relationships/image" Target="../media/image75.png"/><Relationship Id="rId42" Type="http://schemas.openxmlformats.org/officeDocument/2006/relationships/image" Target="../media/image96.png"/><Relationship Id="rId47" Type="http://schemas.openxmlformats.org/officeDocument/2006/relationships/image" Target="../media/image101.png"/><Relationship Id="rId63" Type="http://schemas.openxmlformats.org/officeDocument/2006/relationships/image" Target="../media/image116.png"/><Relationship Id="rId68" Type="http://schemas.openxmlformats.org/officeDocument/2006/relationships/image" Target="../media/image121.png"/><Relationship Id="rId84" Type="http://schemas.openxmlformats.org/officeDocument/2006/relationships/image" Target="../media/image137.png"/><Relationship Id="rId89" Type="http://schemas.openxmlformats.org/officeDocument/2006/relationships/image" Target="../media/image142.png"/><Relationship Id="rId112" Type="http://schemas.openxmlformats.org/officeDocument/2006/relationships/image" Target="../media/image165.png"/><Relationship Id="rId2" Type="http://schemas.openxmlformats.org/officeDocument/2006/relationships/image" Target="../media/image56.png"/><Relationship Id="rId16" Type="http://schemas.openxmlformats.org/officeDocument/2006/relationships/image" Target="../media/image70.png"/><Relationship Id="rId29" Type="http://schemas.openxmlformats.org/officeDocument/2006/relationships/image" Target="../media/image83.png"/><Relationship Id="rId107" Type="http://schemas.openxmlformats.org/officeDocument/2006/relationships/image" Target="../media/image160.png"/><Relationship Id="rId11" Type="http://schemas.openxmlformats.org/officeDocument/2006/relationships/image" Target="../media/image65.png"/><Relationship Id="rId24" Type="http://schemas.openxmlformats.org/officeDocument/2006/relationships/image" Target="../media/image78.png"/><Relationship Id="rId32" Type="http://schemas.openxmlformats.org/officeDocument/2006/relationships/image" Target="../media/image86.png"/><Relationship Id="rId37" Type="http://schemas.openxmlformats.org/officeDocument/2006/relationships/image" Target="../media/image91.png"/><Relationship Id="rId40" Type="http://schemas.openxmlformats.org/officeDocument/2006/relationships/image" Target="../media/image94.png"/><Relationship Id="rId45" Type="http://schemas.openxmlformats.org/officeDocument/2006/relationships/image" Target="../media/image99.png"/><Relationship Id="rId53" Type="http://schemas.openxmlformats.org/officeDocument/2006/relationships/image" Target="../media/image106.png"/><Relationship Id="rId58" Type="http://schemas.openxmlformats.org/officeDocument/2006/relationships/image" Target="../media/image111.png"/><Relationship Id="rId66" Type="http://schemas.openxmlformats.org/officeDocument/2006/relationships/image" Target="../media/image119.png"/><Relationship Id="rId74" Type="http://schemas.openxmlformats.org/officeDocument/2006/relationships/image" Target="../media/image127.png"/><Relationship Id="rId79" Type="http://schemas.openxmlformats.org/officeDocument/2006/relationships/image" Target="../media/image132.png"/><Relationship Id="rId87" Type="http://schemas.openxmlformats.org/officeDocument/2006/relationships/image" Target="../media/image140.png"/><Relationship Id="rId102" Type="http://schemas.openxmlformats.org/officeDocument/2006/relationships/image" Target="../media/image155.png"/><Relationship Id="rId110" Type="http://schemas.openxmlformats.org/officeDocument/2006/relationships/image" Target="../media/image163.png"/><Relationship Id="rId5" Type="http://schemas.openxmlformats.org/officeDocument/2006/relationships/image" Target="../media/image59.png"/><Relationship Id="rId61" Type="http://schemas.openxmlformats.org/officeDocument/2006/relationships/image" Target="../media/image114.png"/><Relationship Id="rId82" Type="http://schemas.openxmlformats.org/officeDocument/2006/relationships/image" Target="../media/image135.png"/><Relationship Id="rId90" Type="http://schemas.openxmlformats.org/officeDocument/2006/relationships/image" Target="../media/image143.png"/><Relationship Id="rId95" Type="http://schemas.openxmlformats.org/officeDocument/2006/relationships/image" Target="../media/image148.png"/><Relationship Id="rId19" Type="http://schemas.openxmlformats.org/officeDocument/2006/relationships/image" Target="../media/image73.pn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png"/><Relationship Id="rId30" Type="http://schemas.openxmlformats.org/officeDocument/2006/relationships/image" Target="../media/image84.png"/><Relationship Id="rId35" Type="http://schemas.openxmlformats.org/officeDocument/2006/relationships/image" Target="../media/image89.png"/><Relationship Id="rId43" Type="http://schemas.openxmlformats.org/officeDocument/2006/relationships/image" Target="../media/image97.png"/><Relationship Id="rId48" Type="http://schemas.openxmlformats.org/officeDocument/2006/relationships/image" Target="../media/image102.png"/><Relationship Id="rId56" Type="http://schemas.openxmlformats.org/officeDocument/2006/relationships/image" Target="../media/image109.png"/><Relationship Id="rId64" Type="http://schemas.openxmlformats.org/officeDocument/2006/relationships/image" Target="../media/image117.png"/><Relationship Id="rId69" Type="http://schemas.openxmlformats.org/officeDocument/2006/relationships/image" Target="../media/image122.png"/><Relationship Id="rId77" Type="http://schemas.openxmlformats.org/officeDocument/2006/relationships/image" Target="../media/image130.png"/><Relationship Id="rId100" Type="http://schemas.openxmlformats.org/officeDocument/2006/relationships/image" Target="../media/image153.png"/><Relationship Id="rId105" Type="http://schemas.openxmlformats.org/officeDocument/2006/relationships/image" Target="../media/image158.png"/><Relationship Id="rId113" Type="http://schemas.openxmlformats.org/officeDocument/2006/relationships/image" Target="../media/image166.png"/><Relationship Id="rId8" Type="http://schemas.openxmlformats.org/officeDocument/2006/relationships/image" Target="../media/image62.png"/><Relationship Id="rId51" Type="http://schemas.openxmlformats.org/officeDocument/2006/relationships/image" Target="../media/image25.png"/><Relationship Id="rId72" Type="http://schemas.openxmlformats.org/officeDocument/2006/relationships/image" Target="../media/image125.png"/><Relationship Id="rId80" Type="http://schemas.openxmlformats.org/officeDocument/2006/relationships/image" Target="../media/image133.png"/><Relationship Id="rId85" Type="http://schemas.openxmlformats.org/officeDocument/2006/relationships/image" Target="../media/image138.png"/><Relationship Id="rId93" Type="http://schemas.openxmlformats.org/officeDocument/2006/relationships/image" Target="../media/image146.png"/><Relationship Id="rId98" Type="http://schemas.openxmlformats.org/officeDocument/2006/relationships/image" Target="../media/image151.png"/><Relationship Id="rId3" Type="http://schemas.openxmlformats.org/officeDocument/2006/relationships/image" Target="../media/image57.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79.png"/><Relationship Id="rId33" Type="http://schemas.openxmlformats.org/officeDocument/2006/relationships/image" Target="../media/image87.png"/><Relationship Id="rId38" Type="http://schemas.openxmlformats.org/officeDocument/2006/relationships/image" Target="../media/image92.png"/><Relationship Id="rId46" Type="http://schemas.openxmlformats.org/officeDocument/2006/relationships/image" Target="../media/image100.png"/><Relationship Id="rId59" Type="http://schemas.openxmlformats.org/officeDocument/2006/relationships/image" Target="../media/image112.png"/><Relationship Id="rId67" Type="http://schemas.openxmlformats.org/officeDocument/2006/relationships/image" Target="../media/image120.png"/><Relationship Id="rId103" Type="http://schemas.openxmlformats.org/officeDocument/2006/relationships/image" Target="../media/image156.png"/><Relationship Id="rId108" Type="http://schemas.openxmlformats.org/officeDocument/2006/relationships/image" Target="../media/image161.png"/><Relationship Id="rId20" Type="http://schemas.openxmlformats.org/officeDocument/2006/relationships/image" Target="../media/image74.png"/><Relationship Id="rId41" Type="http://schemas.openxmlformats.org/officeDocument/2006/relationships/image" Target="../media/image95.png"/><Relationship Id="rId54" Type="http://schemas.openxmlformats.org/officeDocument/2006/relationships/image" Target="../media/image107.png"/><Relationship Id="rId62" Type="http://schemas.openxmlformats.org/officeDocument/2006/relationships/image" Target="../media/image115.png"/><Relationship Id="rId70" Type="http://schemas.openxmlformats.org/officeDocument/2006/relationships/image" Target="../media/image123.png"/><Relationship Id="rId75" Type="http://schemas.openxmlformats.org/officeDocument/2006/relationships/image" Target="../media/image128.png"/><Relationship Id="rId83" Type="http://schemas.openxmlformats.org/officeDocument/2006/relationships/image" Target="../media/image136.png"/><Relationship Id="rId88" Type="http://schemas.openxmlformats.org/officeDocument/2006/relationships/image" Target="../media/image141.png"/><Relationship Id="rId91" Type="http://schemas.openxmlformats.org/officeDocument/2006/relationships/image" Target="../media/image144.png"/><Relationship Id="rId96" Type="http://schemas.openxmlformats.org/officeDocument/2006/relationships/image" Target="../media/image149.png"/><Relationship Id="rId111" Type="http://schemas.openxmlformats.org/officeDocument/2006/relationships/image" Target="../media/image164.png"/><Relationship Id="rId1" Type="http://schemas.openxmlformats.org/officeDocument/2006/relationships/slideLayout" Target="../slideLayouts/slideLayout23.xml"/><Relationship Id="rId6" Type="http://schemas.openxmlformats.org/officeDocument/2006/relationships/image" Target="../media/image60.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36" Type="http://schemas.openxmlformats.org/officeDocument/2006/relationships/image" Target="../media/image90.png"/><Relationship Id="rId49" Type="http://schemas.openxmlformats.org/officeDocument/2006/relationships/image" Target="../media/image103.png"/><Relationship Id="rId57" Type="http://schemas.openxmlformats.org/officeDocument/2006/relationships/image" Target="../media/image110.png"/><Relationship Id="rId106" Type="http://schemas.openxmlformats.org/officeDocument/2006/relationships/image" Target="../media/image159.png"/><Relationship Id="rId10" Type="http://schemas.openxmlformats.org/officeDocument/2006/relationships/image" Target="../media/image64.png"/><Relationship Id="rId31" Type="http://schemas.openxmlformats.org/officeDocument/2006/relationships/image" Target="../media/image85.png"/><Relationship Id="rId44" Type="http://schemas.openxmlformats.org/officeDocument/2006/relationships/image" Target="../media/image98.png"/><Relationship Id="rId52" Type="http://schemas.openxmlformats.org/officeDocument/2006/relationships/image" Target="../media/image105.png"/><Relationship Id="rId60" Type="http://schemas.openxmlformats.org/officeDocument/2006/relationships/image" Target="../media/image113.png"/><Relationship Id="rId65" Type="http://schemas.openxmlformats.org/officeDocument/2006/relationships/image" Target="../media/image118.png"/><Relationship Id="rId73" Type="http://schemas.openxmlformats.org/officeDocument/2006/relationships/image" Target="../media/image126.png"/><Relationship Id="rId78" Type="http://schemas.openxmlformats.org/officeDocument/2006/relationships/image" Target="../media/image131.png"/><Relationship Id="rId81" Type="http://schemas.openxmlformats.org/officeDocument/2006/relationships/image" Target="../media/image134.png"/><Relationship Id="rId86" Type="http://schemas.openxmlformats.org/officeDocument/2006/relationships/image" Target="../media/image139.png"/><Relationship Id="rId94" Type="http://schemas.openxmlformats.org/officeDocument/2006/relationships/image" Target="../media/image147.png"/><Relationship Id="rId99" Type="http://schemas.openxmlformats.org/officeDocument/2006/relationships/image" Target="../media/image152.png"/><Relationship Id="rId101" Type="http://schemas.openxmlformats.org/officeDocument/2006/relationships/image" Target="../media/image154.png"/><Relationship Id="rId4" Type="http://schemas.openxmlformats.org/officeDocument/2006/relationships/image" Target="../media/image58.png"/><Relationship Id="rId9" Type="http://schemas.openxmlformats.org/officeDocument/2006/relationships/image" Target="../media/image63.png"/><Relationship Id="rId13" Type="http://schemas.openxmlformats.org/officeDocument/2006/relationships/image" Target="../media/image67.png"/><Relationship Id="rId18" Type="http://schemas.openxmlformats.org/officeDocument/2006/relationships/image" Target="../media/image72.png"/><Relationship Id="rId39" Type="http://schemas.openxmlformats.org/officeDocument/2006/relationships/image" Target="../media/image93.png"/><Relationship Id="rId109" Type="http://schemas.openxmlformats.org/officeDocument/2006/relationships/image" Target="../media/image162.png"/><Relationship Id="rId34" Type="http://schemas.openxmlformats.org/officeDocument/2006/relationships/image" Target="../media/image88.png"/><Relationship Id="rId50" Type="http://schemas.openxmlformats.org/officeDocument/2006/relationships/image" Target="../media/image104.png"/><Relationship Id="rId55" Type="http://schemas.openxmlformats.org/officeDocument/2006/relationships/image" Target="../media/image108.png"/><Relationship Id="rId76" Type="http://schemas.openxmlformats.org/officeDocument/2006/relationships/image" Target="../media/image129.png"/><Relationship Id="rId97" Type="http://schemas.openxmlformats.org/officeDocument/2006/relationships/image" Target="../media/image150.png"/><Relationship Id="rId104" Type="http://schemas.openxmlformats.org/officeDocument/2006/relationships/image" Target="../media/image157.png"/><Relationship Id="rId7" Type="http://schemas.openxmlformats.org/officeDocument/2006/relationships/image" Target="../media/image61.png"/><Relationship Id="rId71" Type="http://schemas.openxmlformats.org/officeDocument/2006/relationships/image" Target="../media/image124.png"/><Relationship Id="rId92" Type="http://schemas.openxmlformats.org/officeDocument/2006/relationships/image" Target="../media/image1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3" Type="http://schemas.openxmlformats.org/officeDocument/2006/relationships/image" Target="../media/image178.png"/><Relationship Id="rId18" Type="http://schemas.openxmlformats.org/officeDocument/2006/relationships/image" Target="../media/image183.png"/><Relationship Id="rId26" Type="http://schemas.openxmlformats.org/officeDocument/2006/relationships/image" Target="../media/image191.png"/><Relationship Id="rId39" Type="http://schemas.openxmlformats.org/officeDocument/2006/relationships/image" Target="../media/image204.png"/><Relationship Id="rId21" Type="http://schemas.openxmlformats.org/officeDocument/2006/relationships/image" Target="../media/image186.png"/><Relationship Id="rId34" Type="http://schemas.openxmlformats.org/officeDocument/2006/relationships/image" Target="../media/image199.png"/><Relationship Id="rId42" Type="http://schemas.openxmlformats.org/officeDocument/2006/relationships/image" Target="../media/image207.png"/><Relationship Id="rId47" Type="http://schemas.openxmlformats.org/officeDocument/2006/relationships/image" Target="../media/image212.png"/><Relationship Id="rId50" Type="http://schemas.openxmlformats.org/officeDocument/2006/relationships/image" Target="../media/image215.png"/><Relationship Id="rId55" Type="http://schemas.openxmlformats.org/officeDocument/2006/relationships/image" Target="../media/image220.png"/><Relationship Id="rId63" Type="http://schemas.openxmlformats.org/officeDocument/2006/relationships/image" Target="../media/image228.png"/><Relationship Id="rId7" Type="http://schemas.openxmlformats.org/officeDocument/2006/relationships/image" Target="../media/image172.png"/><Relationship Id="rId2" Type="http://schemas.openxmlformats.org/officeDocument/2006/relationships/image" Target="../media/image167.png"/><Relationship Id="rId16" Type="http://schemas.openxmlformats.org/officeDocument/2006/relationships/image" Target="../media/image181.png"/><Relationship Id="rId29" Type="http://schemas.openxmlformats.org/officeDocument/2006/relationships/image" Target="../media/image194.png"/><Relationship Id="rId1" Type="http://schemas.openxmlformats.org/officeDocument/2006/relationships/slideLayout" Target="../slideLayouts/slideLayout23.xml"/><Relationship Id="rId6" Type="http://schemas.openxmlformats.org/officeDocument/2006/relationships/image" Target="../media/image171.png"/><Relationship Id="rId11" Type="http://schemas.openxmlformats.org/officeDocument/2006/relationships/image" Target="../media/image176.png"/><Relationship Id="rId24" Type="http://schemas.openxmlformats.org/officeDocument/2006/relationships/image" Target="../media/image189.png"/><Relationship Id="rId32" Type="http://schemas.openxmlformats.org/officeDocument/2006/relationships/image" Target="../media/image197.png"/><Relationship Id="rId37" Type="http://schemas.openxmlformats.org/officeDocument/2006/relationships/image" Target="../media/image202.png"/><Relationship Id="rId40" Type="http://schemas.openxmlformats.org/officeDocument/2006/relationships/image" Target="../media/image205.png"/><Relationship Id="rId45" Type="http://schemas.openxmlformats.org/officeDocument/2006/relationships/image" Target="../media/image210.png"/><Relationship Id="rId53" Type="http://schemas.openxmlformats.org/officeDocument/2006/relationships/image" Target="../media/image218.png"/><Relationship Id="rId58" Type="http://schemas.openxmlformats.org/officeDocument/2006/relationships/image" Target="../media/image223.png"/><Relationship Id="rId66" Type="http://schemas.openxmlformats.org/officeDocument/2006/relationships/image" Target="../media/image231.jpg"/><Relationship Id="rId5" Type="http://schemas.openxmlformats.org/officeDocument/2006/relationships/image" Target="../media/image170.png"/><Relationship Id="rId15" Type="http://schemas.openxmlformats.org/officeDocument/2006/relationships/image" Target="../media/image180.png"/><Relationship Id="rId23" Type="http://schemas.openxmlformats.org/officeDocument/2006/relationships/image" Target="../media/image188.png"/><Relationship Id="rId28" Type="http://schemas.openxmlformats.org/officeDocument/2006/relationships/image" Target="../media/image193.png"/><Relationship Id="rId36" Type="http://schemas.openxmlformats.org/officeDocument/2006/relationships/image" Target="../media/image201.png"/><Relationship Id="rId49" Type="http://schemas.openxmlformats.org/officeDocument/2006/relationships/image" Target="../media/image214.png"/><Relationship Id="rId57" Type="http://schemas.openxmlformats.org/officeDocument/2006/relationships/image" Target="../media/image222.png"/><Relationship Id="rId61" Type="http://schemas.openxmlformats.org/officeDocument/2006/relationships/image" Target="../media/image226.png"/><Relationship Id="rId10" Type="http://schemas.openxmlformats.org/officeDocument/2006/relationships/image" Target="../media/image175.png"/><Relationship Id="rId19" Type="http://schemas.openxmlformats.org/officeDocument/2006/relationships/image" Target="../media/image184.png"/><Relationship Id="rId31" Type="http://schemas.openxmlformats.org/officeDocument/2006/relationships/image" Target="../media/image196.png"/><Relationship Id="rId44" Type="http://schemas.openxmlformats.org/officeDocument/2006/relationships/image" Target="../media/image209.png"/><Relationship Id="rId52" Type="http://schemas.openxmlformats.org/officeDocument/2006/relationships/image" Target="../media/image217.png"/><Relationship Id="rId60" Type="http://schemas.openxmlformats.org/officeDocument/2006/relationships/image" Target="../media/image225.png"/><Relationship Id="rId65" Type="http://schemas.openxmlformats.org/officeDocument/2006/relationships/image" Target="../media/image230.jp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 Id="rId22" Type="http://schemas.openxmlformats.org/officeDocument/2006/relationships/image" Target="../media/image187.png"/><Relationship Id="rId27" Type="http://schemas.openxmlformats.org/officeDocument/2006/relationships/image" Target="../media/image192.png"/><Relationship Id="rId30" Type="http://schemas.openxmlformats.org/officeDocument/2006/relationships/image" Target="../media/image195.png"/><Relationship Id="rId35" Type="http://schemas.openxmlformats.org/officeDocument/2006/relationships/image" Target="../media/image200.png"/><Relationship Id="rId43" Type="http://schemas.openxmlformats.org/officeDocument/2006/relationships/image" Target="../media/image208.png"/><Relationship Id="rId48" Type="http://schemas.openxmlformats.org/officeDocument/2006/relationships/image" Target="../media/image213.png"/><Relationship Id="rId56" Type="http://schemas.openxmlformats.org/officeDocument/2006/relationships/image" Target="../media/image221.png"/><Relationship Id="rId64" Type="http://schemas.openxmlformats.org/officeDocument/2006/relationships/image" Target="../media/image229.png"/><Relationship Id="rId8" Type="http://schemas.openxmlformats.org/officeDocument/2006/relationships/image" Target="../media/image173.png"/><Relationship Id="rId51" Type="http://schemas.openxmlformats.org/officeDocument/2006/relationships/image" Target="../media/image216.png"/><Relationship Id="rId3" Type="http://schemas.openxmlformats.org/officeDocument/2006/relationships/image" Target="../media/image168.png"/><Relationship Id="rId12" Type="http://schemas.openxmlformats.org/officeDocument/2006/relationships/image" Target="../media/image177.png"/><Relationship Id="rId17" Type="http://schemas.openxmlformats.org/officeDocument/2006/relationships/image" Target="../media/image182.png"/><Relationship Id="rId25" Type="http://schemas.openxmlformats.org/officeDocument/2006/relationships/image" Target="../media/image190.png"/><Relationship Id="rId33" Type="http://schemas.openxmlformats.org/officeDocument/2006/relationships/image" Target="../media/image198.png"/><Relationship Id="rId38" Type="http://schemas.openxmlformats.org/officeDocument/2006/relationships/image" Target="../media/image203.png"/><Relationship Id="rId46" Type="http://schemas.openxmlformats.org/officeDocument/2006/relationships/image" Target="../media/image211.png"/><Relationship Id="rId59" Type="http://schemas.openxmlformats.org/officeDocument/2006/relationships/image" Target="../media/image224.png"/><Relationship Id="rId67" Type="http://schemas.openxmlformats.org/officeDocument/2006/relationships/image" Target="../media/image232.jpg"/><Relationship Id="rId20" Type="http://schemas.openxmlformats.org/officeDocument/2006/relationships/image" Target="../media/image185.png"/><Relationship Id="rId41" Type="http://schemas.openxmlformats.org/officeDocument/2006/relationships/image" Target="../media/image206.png"/><Relationship Id="rId54" Type="http://schemas.openxmlformats.org/officeDocument/2006/relationships/image" Target="../media/image219.png"/><Relationship Id="rId62" Type="http://schemas.openxmlformats.org/officeDocument/2006/relationships/image" Target="../media/image227.png"/></Relationships>
</file>

<file path=ppt/slides/_rels/slide2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13.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22.xml.rels><?xml version="1.0" encoding="UTF-8" standalone="yes"?>
<Relationships xmlns="http://schemas.openxmlformats.org/package/2006/relationships"><Relationship Id="rId13" Type="http://schemas.openxmlformats.org/officeDocument/2006/relationships/image" Target="../media/image249.png"/><Relationship Id="rId18" Type="http://schemas.openxmlformats.org/officeDocument/2006/relationships/image" Target="../media/image254.png"/><Relationship Id="rId26" Type="http://schemas.openxmlformats.org/officeDocument/2006/relationships/image" Target="../media/image262.png"/><Relationship Id="rId39" Type="http://schemas.openxmlformats.org/officeDocument/2006/relationships/image" Target="../media/image275.png"/><Relationship Id="rId21" Type="http://schemas.openxmlformats.org/officeDocument/2006/relationships/image" Target="../media/image257.png"/><Relationship Id="rId34" Type="http://schemas.openxmlformats.org/officeDocument/2006/relationships/image" Target="../media/image270.png"/><Relationship Id="rId42" Type="http://schemas.openxmlformats.org/officeDocument/2006/relationships/image" Target="../media/image278.png"/><Relationship Id="rId47" Type="http://schemas.openxmlformats.org/officeDocument/2006/relationships/image" Target="../media/image283.png"/><Relationship Id="rId50" Type="http://schemas.openxmlformats.org/officeDocument/2006/relationships/image" Target="../media/image286.png"/><Relationship Id="rId55" Type="http://schemas.openxmlformats.org/officeDocument/2006/relationships/image" Target="../media/image291.png"/><Relationship Id="rId63" Type="http://schemas.openxmlformats.org/officeDocument/2006/relationships/image" Target="../media/image299.png"/><Relationship Id="rId68" Type="http://schemas.openxmlformats.org/officeDocument/2006/relationships/image" Target="../media/image304.png"/><Relationship Id="rId76" Type="http://schemas.openxmlformats.org/officeDocument/2006/relationships/image" Target="../media/image312.png"/><Relationship Id="rId84" Type="http://schemas.openxmlformats.org/officeDocument/2006/relationships/image" Target="../media/image320.png"/><Relationship Id="rId7" Type="http://schemas.openxmlformats.org/officeDocument/2006/relationships/image" Target="../media/image243.png"/><Relationship Id="rId71" Type="http://schemas.openxmlformats.org/officeDocument/2006/relationships/image" Target="../media/image307.png"/><Relationship Id="rId2" Type="http://schemas.openxmlformats.org/officeDocument/2006/relationships/image" Target="../media/image238.png"/><Relationship Id="rId16" Type="http://schemas.openxmlformats.org/officeDocument/2006/relationships/image" Target="../media/image252.png"/><Relationship Id="rId29" Type="http://schemas.openxmlformats.org/officeDocument/2006/relationships/image" Target="../media/image265.png"/><Relationship Id="rId11" Type="http://schemas.openxmlformats.org/officeDocument/2006/relationships/image" Target="../media/image247.png"/><Relationship Id="rId24" Type="http://schemas.openxmlformats.org/officeDocument/2006/relationships/image" Target="../media/image260.png"/><Relationship Id="rId32" Type="http://schemas.openxmlformats.org/officeDocument/2006/relationships/image" Target="../media/image268.png"/><Relationship Id="rId37" Type="http://schemas.openxmlformats.org/officeDocument/2006/relationships/image" Target="../media/image273.png"/><Relationship Id="rId40" Type="http://schemas.openxmlformats.org/officeDocument/2006/relationships/image" Target="../media/image276.png"/><Relationship Id="rId45" Type="http://schemas.openxmlformats.org/officeDocument/2006/relationships/image" Target="../media/image281.png"/><Relationship Id="rId53" Type="http://schemas.openxmlformats.org/officeDocument/2006/relationships/image" Target="../media/image289.png"/><Relationship Id="rId58" Type="http://schemas.openxmlformats.org/officeDocument/2006/relationships/image" Target="../media/image294.png"/><Relationship Id="rId66" Type="http://schemas.openxmlformats.org/officeDocument/2006/relationships/image" Target="../media/image302.png"/><Relationship Id="rId74" Type="http://schemas.openxmlformats.org/officeDocument/2006/relationships/image" Target="../media/image310.png"/><Relationship Id="rId79" Type="http://schemas.openxmlformats.org/officeDocument/2006/relationships/image" Target="../media/image315.png"/><Relationship Id="rId87" Type="http://schemas.openxmlformats.org/officeDocument/2006/relationships/image" Target="../media/image323.png"/><Relationship Id="rId5" Type="http://schemas.openxmlformats.org/officeDocument/2006/relationships/image" Target="../media/image241.png"/><Relationship Id="rId61" Type="http://schemas.openxmlformats.org/officeDocument/2006/relationships/image" Target="../media/image297.png"/><Relationship Id="rId82" Type="http://schemas.openxmlformats.org/officeDocument/2006/relationships/image" Target="../media/image318.png"/><Relationship Id="rId19" Type="http://schemas.openxmlformats.org/officeDocument/2006/relationships/image" Target="../media/image255.png"/><Relationship Id="rId4" Type="http://schemas.openxmlformats.org/officeDocument/2006/relationships/image" Target="../media/image240.png"/><Relationship Id="rId9" Type="http://schemas.openxmlformats.org/officeDocument/2006/relationships/image" Target="../media/image245.png"/><Relationship Id="rId14" Type="http://schemas.openxmlformats.org/officeDocument/2006/relationships/image" Target="../media/image250.png"/><Relationship Id="rId22" Type="http://schemas.openxmlformats.org/officeDocument/2006/relationships/image" Target="../media/image258.png"/><Relationship Id="rId27" Type="http://schemas.openxmlformats.org/officeDocument/2006/relationships/image" Target="../media/image263.png"/><Relationship Id="rId30" Type="http://schemas.openxmlformats.org/officeDocument/2006/relationships/image" Target="../media/image266.png"/><Relationship Id="rId35" Type="http://schemas.openxmlformats.org/officeDocument/2006/relationships/image" Target="../media/image271.png"/><Relationship Id="rId43" Type="http://schemas.openxmlformats.org/officeDocument/2006/relationships/image" Target="../media/image279.png"/><Relationship Id="rId48" Type="http://schemas.openxmlformats.org/officeDocument/2006/relationships/image" Target="../media/image284.png"/><Relationship Id="rId56" Type="http://schemas.openxmlformats.org/officeDocument/2006/relationships/image" Target="../media/image292.png"/><Relationship Id="rId64" Type="http://schemas.openxmlformats.org/officeDocument/2006/relationships/image" Target="../media/image300.png"/><Relationship Id="rId69" Type="http://schemas.openxmlformats.org/officeDocument/2006/relationships/image" Target="../media/image305.png"/><Relationship Id="rId77" Type="http://schemas.openxmlformats.org/officeDocument/2006/relationships/image" Target="../media/image313.png"/><Relationship Id="rId8" Type="http://schemas.openxmlformats.org/officeDocument/2006/relationships/image" Target="../media/image244.png"/><Relationship Id="rId51" Type="http://schemas.openxmlformats.org/officeDocument/2006/relationships/image" Target="../media/image287.png"/><Relationship Id="rId72" Type="http://schemas.openxmlformats.org/officeDocument/2006/relationships/image" Target="../media/image308.png"/><Relationship Id="rId80" Type="http://schemas.openxmlformats.org/officeDocument/2006/relationships/image" Target="../media/image316.png"/><Relationship Id="rId85" Type="http://schemas.openxmlformats.org/officeDocument/2006/relationships/image" Target="../media/image321.png"/><Relationship Id="rId3" Type="http://schemas.openxmlformats.org/officeDocument/2006/relationships/image" Target="../media/image239.png"/><Relationship Id="rId12" Type="http://schemas.openxmlformats.org/officeDocument/2006/relationships/image" Target="../media/image248.png"/><Relationship Id="rId17" Type="http://schemas.openxmlformats.org/officeDocument/2006/relationships/image" Target="../media/image253.png"/><Relationship Id="rId25" Type="http://schemas.openxmlformats.org/officeDocument/2006/relationships/image" Target="../media/image261.png"/><Relationship Id="rId33" Type="http://schemas.openxmlformats.org/officeDocument/2006/relationships/image" Target="../media/image269.png"/><Relationship Id="rId38" Type="http://schemas.openxmlformats.org/officeDocument/2006/relationships/image" Target="../media/image274.png"/><Relationship Id="rId46" Type="http://schemas.openxmlformats.org/officeDocument/2006/relationships/image" Target="../media/image282.png"/><Relationship Id="rId59" Type="http://schemas.openxmlformats.org/officeDocument/2006/relationships/image" Target="../media/image295.png"/><Relationship Id="rId67" Type="http://schemas.openxmlformats.org/officeDocument/2006/relationships/image" Target="../media/image303.png"/><Relationship Id="rId20" Type="http://schemas.openxmlformats.org/officeDocument/2006/relationships/image" Target="../media/image256.png"/><Relationship Id="rId41" Type="http://schemas.openxmlformats.org/officeDocument/2006/relationships/image" Target="../media/image277.png"/><Relationship Id="rId54" Type="http://schemas.openxmlformats.org/officeDocument/2006/relationships/image" Target="../media/image290.png"/><Relationship Id="rId62" Type="http://schemas.openxmlformats.org/officeDocument/2006/relationships/image" Target="../media/image298.png"/><Relationship Id="rId70" Type="http://schemas.openxmlformats.org/officeDocument/2006/relationships/image" Target="../media/image306.png"/><Relationship Id="rId75" Type="http://schemas.openxmlformats.org/officeDocument/2006/relationships/image" Target="../media/image311.png"/><Relationship Id="rId83" Type="http://schemas.openxmlformats.org/officeDocument/2006/relationships/image" Target="../media/image319.png"/><Relationship Id="rId1" Type="http://schemas.openxmlformats.org/officeDocument/2006/relationships/slideLayout" Target="../slideLayouts/slideLayout13.xml"/><Relationship Id="rId6" Type="http://schemas.openxmlformats.org/officeDocument/2006/relationships/image" Target="../media/image242.png"/><Relationship Id="rId15" Type="http://schemas.openxmlformats.org/officeDocument/2006/relationships/image" Target="../media/image251.png"/><Relationship Id="rId23" Type="http://schemas.openxmlformats.org/officeDocument/2006/relationships/image" Target="../media/image259.png"/><Relationship Id="rId28" Type="http://schemas.openxmlformats.org/officeDocument/2006/relationships/image" Target="../media/image264.png"/><Relationship Id="rId36" Type="http://schemas.openxmlformats.org/officeDocument/2006/relationships/image" Target="../media/image272.png"/><Relationship Id="rId49" Type="http://schemas.openxmlformats.org/officeDocument/2006/relationships/image" Target="../media/image285.png"/><Relationship Id="rId57" Type="http://schemas.openxmlformats.org/officeDocument/2006/relationships/image" Target="../media/image293.png"/><Relationship Id="rId10" Type="http://schemas.openxmlformats.org/officeDocument/2006/relationships/image" Target="../media/image246.png"/><Relationship Id="rId31" Type="http://schemas.openxmlformats.org/officeDocument/2006/relationships/image" Target="../media/image267.png"/><Relationship Id="rId44" Type="http://schemas.openxmlformats.org/officeDocument/2006/relationships/image" Target="../media/image280.png"/><Relationship Id="rId52" Type="http://schemas.openxmlformats.org/officeDocument/2006/relationships/image" Target="../media/image288.png"/><Relationship Id="rId60" Type="http://schemas.openxmlformats.org/officeDocument/2006/relationships/image" Target="../media/image296.png"/><Relationship Id="rId65" Type="http://schemas.openxmlformats.org/officeDocument/2006/relationships/image" Target="../media/image301.png"/><Relationship Id="rId73" Type="http://schemas.openxmlformats.org/officeDocument/2006/relationships/image" Target="../media/image309.png"/><Relationship Id="rId78" Type="http://schemas.openxmlformats.org/officeDocument/2006/relationships/image" Target="../media/image314.png"/><Relationship Id="rId81" Type="http://schemas.openxmlformats.org/officeDocument/2006/relationships/image" Target="../media/image317.png"/><Relationship Id="rId86" Type="http://schemas.openxmlformats.org/officeDocument/2006/relationships/image" Target="../media/image322.png"/></Relationships>
</file>

<file path=ppt/slides/_rels/slide23.xml.rels><?xml version="1.0" encoding="UTF-8" standalone="yes"?>
<Relationships xmlns="http://schemas.openxmlformats.org/package/2006/relationships"><Relationship Id="rId26" Type="http://schemas.openxmlformats.org/officeDocument/2006/relationships/image" Target="../media/image345.png"/><Relationship Id="rId21" Type="http://schemas.openxmlformats.org/officeDocument/2006/relationships/image" Target="../media/image340.png"/><Relationship Id="rId34" Type="http://schemas.openxmlformats.org/officeDocument/2006/relationships/image" Target="../media/image353.png"/><Relationship Id="rId42" Type="http://schemas.openxmlformats.org/officeDocument/2006/relationships/image" Target="../media/image361.png"/><Relationship Id="rId47" Type="http://schemas.openxmlformats.org/officeDocument/2006/relationships/image" Target="../media/image366.png"/><Relationship Id="rId50" Type="http://schemas.openxmlformats.org/officeDocument/2006/relationships/image" Target="../media/image368.png"/><Relationship Id="rId55" Type="http://schemas.openxmlformats.org/officeDocument/2006/relationships/image" Target="../media/image373.png"/><Relationship Id="rId63" Type="http://schemas.openxmlformats.org/officeDocument/2006/relationships/image" Target="../media/image381.png"/><Relationship Id="rId68" Type="http://schemas.openxmlformats.org/officeDocument/2006/relationships/image" Target="../media/image386.png"/><Relationship Id="rId76" Type="http://schemas.openxmlformats.org/officeDocument/2006/relationships/image" Target="../media/image393.png"/><Relationship Id="rId84" Type="http://schemas.openxmlformats.org/officeDocument/2006/relationships/image" Target="../media/image400.png"/><Relationship Id="rId89" Type="http://schemas.openxmlformats.org/officeDocument/2006/relationships/image" Target="../media/image405.png"/><Relationship Id="rId97" Type="http://schemas.openxmlformats.org/officeDocument/2006/relationships/image" Target="../media/image413.png"/><Relationship Id="rId7" Type="http://schemas.openxmlformats.org/officeDocument/2006/relationships/image" Target="../media/image329.png"/><Relationship Id="rId71" Type="http://schemas.openxmlformats.org/officeDocument/2006/relationships/image" Target="../media/image388.png"/><Relationship Id="rId92" Type="http://schemas.openxmlformats.org/officeDocument/2006/relationships/image" Target="../media/image408.png"/><Relationship Id="rId2" Type="http://schemas.openxmlformats.org/officeDocument/2006/relationships/image" Target="../media/image324.png"/><Relationship Id="rId16" Type="http://schemas.openxmlformats.org/officeDocument/2006/relationships/image" Target="../media/image336.png"/><Relationship Id="rId29" Type="http://schemas.openxmlformats.org/officeDocument/2006/relationships/image" Target="../media/image348.png"/><Relationship Id="rId11" Type="http://schemas.openxmlformats.org/officeDocument/2006/relationships/image" Target="../media/image333.png"/><Relationship Id="rId24" Type="http://schemas.openxmlformats.org/officeDocument/2006/relationships/image" Target="../media/image343.png"/><Relationship Id="rId32" Type="http://schemas.openxmlformats.org/officeDocument/2006/relationships/image" Target="../media/image351.png"/><Relationship Id="rId37" Type="http://schemas.openxmlformats.org/officeDocument/2006/relationships/image" Target="../media/image356.png"/><Relationship Id="rId40" Type="http://schemas.openxmlformats.org/officeDocument/2006/relationships/image" Target="../media/image359.png"/><Relationship Id="rId45" Type="http://schemas.openxmlformats.org/officeDocument/2006/relationships/image" Target="../media/image364.png"/><Relationship Id="rId53" Type="http://schemas.openxmlformats.org/officeDocument/2006/relationships/image" Target="../media/image371.png"/><Relationship Id="rId58" Type="http://schemas.openxmlformats.org/officeDocument/2006/relationships/image" Target="../media/image376.png"/><Relationship Id="rId66" Type="http://schemas.openxmlformats.org/officeDocument/2006/relationships/image" Target="../media/image384.png"/><Relationship Id="rId74" Type="http://schemas.openxmlformats.org/officeDocument/2006/relationships/image" Target="../media/image391.png"/><Relationship Id="rId79" Type="http://schemas.openxmlformats.org/officeDocument/2006/relationships/image" Target="../media/image396.png"/><Relationship Id="rId87" Type="http://schemas.openxmlformats.org/officeDocument/2006/relationships/image" Target="../media/image403.png"/><Relationship Id="rId102" Type="http://schemas.openxmlformats.org/officeDocument/2006/relationships/image" Target="../media/image323.png"/><Relationship Id="rId5" Type="http://schemas.openxmlformats.org/officeDocument/2006/relationships/image" Target="../media/image327.png"/><Relationship Id="rId61" Type="http://schemas.openxmlformats.org/officeDocument/2006/relationships/image" Target="../media/image379.png"/><Relationship Id="rId82" Type="http://schemas.openxmlformats.org/officeDocument/2006/relationships/image" Target="../media/image399.png"/><Relationship Id="rId90" Type="http://schemas.openxmlformats.org/officeDocument/2006/relationships/image" Target="../media/image406.png"/><Relationship Id="rId95" Type="http://schemas.openxmlformats.org/officeDocument/2006/relationships/image" Target="../media/image411.png"/><Relationship Id="rId19" Type="http://schemas.openxmlformats.org/officeDocument/2006/relationships/image" Target="../media/image338.png"/><Relationship Id="rId14" Type="http://schemas.openxmlformats.org/officeDocument/2006/relationships/image" Target="../media/image335.png"/><Relationship Id="rId22" Type="http://schemas.openxmlformats.org/officeDocument/2006/relationships/image" Target="../media/image341.png"/><Relationship Id="rId27" Type="http://schemas.openxmlformats.org/officeDocument/2006/relationships/image" Target="../media/image346.png"/><Relationship Id="rId30" Type="http://schemas.openxmlformats.org/officeDocument/2006/relationships/image" Target="../media/image349.png"/><Relationship Id="rId35" Type="http://schemas.openxmlformats.org/officeDocument/2006/relationships/image" Target="../media/image354.png"/><Relationship Id="rId43" Type="http://schemas.openxmlformats.org/officeDocument/2006/relationships/image" Target="../media/image362.png"/><Relationship Id="rId48" Type="http://schemas.openxmlformats.org/officeDocument/2006/relationships/image" Target="../media/image367.png"/><Relationship Id="rId56" Type="http://schemas.openxmlformats.org/officeDocument/2006/relationships/image" Target="../media/image374.png"/><Relationship Id="rId64" Type="http://schemas.openxmlformats.org/officeDocument/2006/relationships/image" Target="../media/image382.png"/><Relationship Id="rId69" Type="http://schemas.openxmlformats.org/officeDocument/2006/relationships/image" Target="../media/image259.png"/><Relationship Id="rId77" Type="http://schemas.openxmlformats.org/officeDocument/2006/relationships/image" Target="../media/image394.png"/><Relationship Id="rId100" Type="http://schemas.openxmlformats.org/officeDocument/2006/relationships/image" Target="../media/image416.png"/><Relationship Id="rId8" Type="http://schemas.openxmlformats.org/officeDocument/2006/relationships/image" Target="../media/image330.png"/><Relationship Id="rId51" Type="http://schemas.openxmlformats.org/officeDocument/2006/relationships/image" Target="../media/image369.png"/><Relationship Id="rId72" Type="http://schemas.openxmlformats.org/officeDocument/2006/relationships/image" Target="../media/image389.png"/><Relationship Id="rId80" Type="http://schemas.openxmlformats.org/officeDocument/2006/relationships/image" Target="../media/image397.png"/><Relationship Id="rId85" Type="http://schemas.openxmlformats.org/officeDocument/2006/relationships/image" Target="../media/image401.png"/><Relationship Id="rId93" Type="http://schemas.openxmlformats.org/officeDocument/2006/relationships/image" Target="../media/image409.png"/><Relationship Id="rId98" Type="http://schemas.openxmlformats.org/officeDocument/2006/relationships/image" Target="../media/image414.png"/><Relationship Id="rId3" Type="http://schemas.openxmlformats.org/officeDocument/2006/relationships/image" Target="../media/image325.png"/><Relationship Id="rId12" Type="http://schemas.openxmlformats.org/officeDocument/2006/relationships/image" Target="../media/image334.png"/><Relationship Id="rId17" Type="http://schemas.openxmlformats.org/officeDocument/2006/relationships/image" Target="../media/image337.png"/><Relationship Id="rId25" Type="http://schemas.openxmlformats.org/officeDocument/2006/relationships/image" Target="../media/image344.png"/><Relationship Id="rId33" Type="http://schemas.openxmlformats.org/officeDocument/2006/relationships/image" Target="../media/image352.png"/><Relationship Id="rId38" Type="http://schemas.openxmlformats.org/officeDocument/2006/relationships/image" Target="../media/image357.png"/><Relationship Id="rId46" Type="http://schemas.openxmlformats.org/officeDocument/2006/relationships/image" Target="../media/image365.png"/><Relationship Id="rId59" Type="http://schemas.openxmlformats.org/officeDocument/2006/relationships/image" Target="../media/image377.png"/><Relationship Id="rId67" Type="http://schemas.openxmlformats.org/officeDocument/2006/relationships/image" Target="../media/image385.png"/><Relationship Id="rId20" Type="http://schemas.openxmlformats.org/officeDocument/2006/relationships/image" Target="../media/image339.png"/><Relationship Id="rId41" Type="http://schemas.openxmlformats.org/officeDocument/2006/relationships/image" Target="../media/image360.png"/><Relationship Id="rId54" Type="http://schemas.openxmlformats.org/officeDocument/2006/relationships/image" Target="../media/image372.png"/><Relationship Id="rId62" Type="http://schemas.openxmlformats.org/officeDocument/2006/relationships/image" Target="../media/image380.png"/><Relationship Id="rId70" Type="http://schemas.openxmlformats.org/officeDocument/2006/relationships/image" Target="../media/image387.png"/><Relationship Id="rId75" Type="http://schemas.openxmlformats.org/officeDocument/2006/relationships/image" Target="../media/image392.png"/><Relationship Id="rId83" Type="http://schemas.openxmlformats.org/officeDocument/2006/relationships/image" Target="../media/image301.png"/><Relationship Id="rId88" Type="http://schemas.openxmlformats.org/officeDocument/2006/relationships/image" Target="../media/image404.png"/><Relationship Id="rId91" Type="http://schemas.openxmlformats.org/officeDocument/2006/relationships/image" Target="../media/image407.png"/><Relationship Id="rId96" Type="http://schemas.openxmlformats.org/officeDocument/2006/relationships/image" Target="../media/image412.png"/><Relationship Id="rId1" Type="http://schemas.openxmlformats.org/officeDocument/2006/relationships/slideLayout" Target="../slideLayouts/slideLayout23.xml"/><Relationship Id="rId6" Type="http://schemas.openxmlformats.org/officeDocument/2006/relationships/image" Target="../media/image328.png"/><Relationship Id="rId15" Type="http://schemas.openxmlformats.org/officeDocument/2006/relationships/image" Target="../media/image239.png"/><Relationship Id="rId23" Type="http://schemas.openxmlformats.org/officeDocument/2006/relationships/image" Target="../media/image342.png"/><Relationship Id="rId28" Type="http://schemas.openxmlformats.org/officeDocument/2006/relationships/image" Target="../media/image347.png"/><Relationship Id="rId36" Type="http://schemas.openxmlformats.org/officeDocument/2006/relationships/image" Target="../media/image355.png"/><Relationship Id="rId49" Type="http://schemas.openxmlformats.org/officeDocument/2006/relationships/image" Target="../media/image281.png"/><Relationship Id="rId57" Type="http://schemas.openxmlformats.org/officeDocument/2006/relationships/image" Target="../media/image375.png"/><Relationship Id="rId10" Type="http://schemas.openxmlformats.org/officeDocument/2006/relationships/image" Target="../media/image332.png"/><Relationship Id="rId31" Type="http://schemas.openxmlformats.org/officeDocument/2006/relationships/image" Target="../media/image350.png"/><Relationship Id="rId44" Type="http://schemas.openxmlformats.org/officeDocument/2006/relationships/image" Target="../media/image363.png"/><Relationship Id="rId52" Type="http://schemas.openxmlformats.org/officeDocument/2006/relationships/image" Target="../media/image370.png"/><Relationship Id="rId60" Type="http://schemas.openxmlformats.org/officeDocument/2006/relationships/image" Target="../media/image378.png"/><Relationship Id="rId65" Type="http://schemas.openxmlformats.org/officeDocument/2006/relationships/image" Target="../media/image383.png"/><Relationship Id="rId73" Type="http://schemas.openxmlformats.org/officeDocument/2006/relationships/image" Target="../media/image390.png"/><Relationship Id="rId78" Type="http://schemas.openxmlformats.org/officeDocument/2006/relationships/image" Target="../media/image395.png"/><Relationship Id="rId81" Type="http://schemas.openxmlformats.org/officeDocument/2006/relationships/image" Target="../media/image398.png"/><Relationship Id="rId86" Type="http://schemas.openxmlformats.org/officeDocument/2006/relationships/image" Target="../media/image402.png"/><Relationship Id="rId94" Type="http://schemas.openxmlformats.org/officeDocument/2006/relationships/image" Target="../media/image410.png"/><Relationship Id="rId99" Type="http://schemas.openxmlformats.org/officeDocument/2006/relationships/image" Target="../media/image415.png"/><Relationship Id="rId101" Type="http://schemas.openxmlformats.org/officeDocument/2006/relationships/image" Target="../media/image417.png"/><Relationship Id="rId4" Type="http://schemas.openxmlformats.org/officeDocument/2006/relationships/image" Target="../media/image326.png"/><Relationship Id="rId9" Type="http://schemas.openxmlformats.org/officeDocument/2006/relationships/image" Target="../media/image331.png"/><Relationship Id="rId13" Type="http://schemas.openxmlformats.org/officeDocument/2006/relationships/image" Target="../media/image247.png"/><Relationship Id="rId18" Type="http://schemas.openxmlformats.org/officeDocument/2006/relationships/image" Target="../media/image291.png"/><Relationship Id="rId39" Type="http://schemas.openxmlformats.org/officeDocument/2006/relationships/image" Target="../media/image358.png"/></Relationships>
</file>

<file path=ppt/slides/_rels/slide24.xml.rels><?xml version="1.0" encoding="UTF-8" standalone="yes"?>
<Relationships xmlns="http://schemas.openxmlformats.org/package/2006/relationships"><Relationship Id="rId8" Type="http://schemas.openxmlformats.org/officeDocument/2006/relationships/image" Target="../media/image424.png"/><Relationship Id="rId3" Type="http://schemas.openxmlformats.org/officeDocument/2006/relationships/image" Target="../media/image419.png"/><Relationship Id="rId7" Type="http://schemas.openxmlformats.org/officeDocument/2006/relationships/image" Target="../media/image423.png"/><Relationship Id="rId2" Type="http://schemas.openxmlformats.org/officeDocument/2006/relationships/image" Target="../media/image418.jpg"/><Relationship Id="rId1" Type="http://schemas.openxmlformats.org/officeDocument/2006/relationships/slideLayout" Target="../slideLayouts/slideLayout23.xml"/><Relationship Id="rId6" Type="http://schemas.openxmlformats.org/officeDocument/2006/relationships/image" Target="../media/image422.png"/><Relationship Id="rId5" Type="http://schemas.openxmlformats.org/officeDocument/2006/relationships/image" Target="../media/image421.png"/><Relationship Id="rId10" Type="http://schemas.openxmlformats.org/officeDocument/2006/relationships/image" Target="../media/image425.jpg"/><Relationship Id="rId4" Type="http://schemas.openxmlformats.org/officeDocument/2006/relationships/image" Target="../media/image420.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27.jpg"/><Relationship Id="rId2" Type="http://schemas.openxmlformats.org/officeDocument/2006/relationships/image" Target="../media/image426.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3" Type="http://schemas.openxmlformats.org/officeDocument/2006/relationships/image" Target="../media/image439.png"/><Relationship Id="rId18" Type="http://schemas.openxmlformats.org/officeDocument/2006/relationships/image" Target="../media/image444.png"/><Relationship Id="rId26" Type="http://schemas.openxmlformats.org/officeDocument/2006/relationships/image" Target="../media/image452.png"/><Relationship Id="rId39" Type="http://schemas.openxmlformats.org/officeDocument/2006/relationships/image" Target="../media/image59.png"/><Relationship Id="rId21" Type="http://schemas.openxmlformats.org/officeDocument/2006/relationships/image" Target="../media/image447.png"/><Relationship Id="rId34" Type="http://schemas.openxmlformats.org/officeDocument/2006/relationships/image" Target="../media/image460.png"/><Relationship Id="rId42" Type="http://schemas.openxmlformats.org/officeDocument/2006/relationships/image" Target="../media/image467.png"/><Relationship Id="rId47" Type="http://schemas.openxmlformats.org/officeDocument/2006/relationships/image" Target="../media/image472.png"/><Relationship Id="rId50" Type="http://schemas.openxmlformats.org/officeDocument/2006/relationships/image" Target="../media/image475.png"/><Relationship Id="rId55" Type="http://schemas.openxmlformats.org/officeDocument/2006/relationships/image" Target="../media/image480.png"/><Relationship Id="rId63" Type="http://schemas.openxmlformats.org/officeDocument/2006/relationships/image" Target="../media/image488.png"/><Relationship Id="rId68" Type="http://schemas.openxmlformats.org/officeDocument/2006/relationships/image" Target="../media/image493.png"/><Relationship Id="rId7" Type="http://schemas.openxmlformats.org/officeDocument/2006/relationships/image" Target="../media/image433.png"/><Relationship Id="rId71" Type="http://schemas.openxmlformats.org/officeDocument/2006/relationships/image" Target="../media/image496.png"/><Relationship Id="rId2" Type="http://schemas.openxmlformats.org/officeDocument/2006/relationships/image" Target="../media/image428.png"/><Relationship Id="rId16" Type="http://schemas.openxmlformats.org/officeDocument/2006/relationships/image" Target="../media/image442.png"/><Relationship Id="rId29" Type="http://schemas.openxmlformats.org/officeDocument/2006/relationships/image" Target="../media/image455.png"/><Relationship Id="rId1" Type="http://schemas.openxmlformats.org/officeDocument/2006/relationships/slideLayout" Target="../slideLayouts/slideLayout23.xml"/><Relationship Id="rId6" Type="http://schemas.openxmlformats.org/officeDocument/2006/relationships/image" Target="../media/image432.png"/><Relationship Id="rId11" Type="http://schemas.openxmlformats.org/officeDocument/2006/relationships/image" Target="../media/image437.png"/><Relationship Id="rId24" Type="http://schemas.openxmlformats.org/officeDocument/2006/relationships/image" Target="../media/image450.png"/><Relationship Id="rId32" Type="http://schemas.openxmlformats.org/officeDocument/2006/relationships/image" Target="../media/image458.png"/><Relationship Id="rId37" Type="http://schemas.openxmlformats.org/officeDocument/2006/relationships/image" Target="../media/image463.png"/><Relationship Id="rId40" Type="http://schemas.openxmlformats.org/officeDocument/2006/relationships/image" Target="../media/image465.png"/><Relationship Id="rId45" Type="http://schemas.openxmlformats.org/officeDocument/2006/relationships/image" Target="../media/image470.png"/><Relationship Id="rId53" Type="http://schemas.openxmlformats.org/officeDocument/2006/relationships/image" Target="../media/image478.png"/><Relationship Id="rId58" Type="http://schemas.openxmlformats.org/officeDocument/2006/relationships/image" Target="../media/image483.png"/><Relationship Id="rId66" Type="http://schemas.openxmlformats.org/officeDocument/2006/relationships/image" Target="../media/image491.png"/><Relationship Id="rId5" Type="http://schemas.openxmlformats.org/officeDocument/2006/relationships/image" Target="../media/image431.png"/><Relationship Id="rId15" Type="http://schemas.openxmlformats.org/officeDocument/2006/relationships/image" Target="../media/image441.png"/><Relationship Id="rId23" Type="http://schemas.openxmlformats.org/officeDocument/2006/relationships/image" Target="../media/image449.png"/><Relationship Id="rId28" Type="http://schemas.openxmlformats.org/officeDocument/2006/relationships/image" Target="../media/image454.png"/><Relationship Id="rId36" Type="http://schemas.openxmlformats.org/officeDocument/2006/relationships/image" Target="../media/image462.png"/><Relationship Id="rId49" Type="http://schemas.openxmlformats.org/officeDocument/2006/relationships/image" Target="../media/image474.png"/><Relationship Id="rId57" Type="http://schemas.openxmlformats.org/officeDocument/2006/relationships/image" Target="../media/image482.png"/><Relationship Id="rId61" Type="http://schemas.openxmlformats.org/officeDocument/2006/relationships/image" Target="../media/image486.png"/><Relationship Id="rId10" Type="http://schemas.openxmlformats.org/officeDocument/2006/relationships/image" Target="../media/image436.png"/><Relationship Id="rId19" Type="http://schemas.openxmlformats.org/officeDocument/2006/relationships/image" Target="../media/image445.png"/><Relationship Id="rId31" Type="http://schemas.openxmlformats.org/officeDocument/2006/relationships/image" Target="../media/image457.png"/><Relationship Id="rId44" Type="http://schemas.openxmlformats.org/officeDocument/2006/relationships/image" Target="../media/image469.png"/><Relationship Id="rId52" Type="http://schemas.openxmlformats.org/officeDocument/2006/relationships/image" Target="../media/image477.png"/><Relationship Id="rId60" Type="http://schemas.openxmlformats.org/officeDocument/2006/relationships/image" Target="../media/image485.png"/><Relationship Id="rId65" Type="http://schemas.openxmlformats.org/officeDocument/2006/relationships/image" Target="../media/image490.png"/><Relationship Id="rId4" Type="http://schemas.openxmlformats.org/officeDocument/2006/relationships/image" Target="../media/image430.png"/><Relationship Id="rId9" Type="http://schemas.openxmlformats.org/officeDocument/2006/relationships/image" Target="../media/image435.png"/><Relationship Id="rId14" Type="http://schemas.openxmlformats.org/officeDocument/2006/relationships/image" Target="../media/image440.png"/><Relationship Id="rId22" Type="http://schemas.openxmlformats.org/officeDocument/2006/relationships/image" Target="../media/image448.png"/><Relationship Id="rId27" Type="http://schemas.openxmlformats.org/officeDocument/2006/relationships/image" Target="../media/image453.png"/><Relationship Id="rId30" Type="http://schemas.openxmlformats.org/officeDocument/2006/relationships/image" Target="../media/image456.png"/><Relationship Id="rId35" Type="http://schemas.openxmlformats.org/officeDocument/2006/relationships/image" Target="../media/image461.png"/><Relationship Id="rId43" Type="http://schemas.openxmlformats.org/officeDocument/2006/relationships/image" Target="../media/image468.png"/><Relationship Id="rId48" Type="http://schemas.openxmlformats.org/officeDocument/2006/relationships/image" Target="../media/image473.png"/><Relationship Id="rId56" Type="http://schemas.openxmlformats.org/officeDocument/2006/relationships/image" Target="../media/image481.png"/><Relationship Id="rId64" Type="http://schemas.openxmlformats.org/officeDocument/2006/relationships/image" Target="../media/image489.png"/><Relationship Id="rId69" Type="http://schemas.openxmlformats.org/officeDocument/2006/relationships/image" Target="../media/image494.png"/><Relationship Id="rId8" Type="http://schemas.openxmlformats.org/officeDocument/2006/relationships/image" Target="../media/image434.png"/><Relationship Id="rId51" Type="http://schemas.openxmlformats.org/officeDocument/2006/relationships/image" Target="../media/image476.png"/><Relationship Id="rId3" Type="http://schemas.openxmlformats.org/officeDocument/2006/relationships/image" Target="../media/image429.png"/><Relationship Id="rId12" Type="http://schemas.openxmlformats.org/officeDocument/2006/relationships/image" Target="../media/image438.png"/><Relationship Id="rId17" Type="http://schemas.openxmlformats.org/officeDocument/2006/relationships/image" Target="../media/image443.png"/><Relationship Id="rId25" Type="http://schemas.openxmlformats.org/officeDocument/2006/relationships/image" Target="../media/image451.png"/><Relationship Id="rId33" Type="http://schemas.openxmlformats.org/officeDocument/2006/relationships/image" Target="../media/image459.png"/><Relationship Id="rId38" Type="http://schemas.openxmlformats.org/officeDocument/2006/relationships/image" Target="../media/image464.png"/><Relationship Id="rId46" Type="http://schemas.openxmlformats.org/officeDocument/2006/relationships/image" Target="../media/image471.png"/><Relationship Id="rId59" Type="http://schemas.openxmlformats.org/officeDocument/2006/relationships/image" Target="../media/image484.png"/><Relationship Id="rId67" Type="http://schemas.openxmlformats.org/officeDocument/2006/relationships/image" Target="../media/image492.png"/><Relationship Id="rId20" Type="http://schemas.openxmlformats.org/officeDocument/2006/relationships/image" Target="../media/image446.png"/><Relationship Id="rId41" Type="http://schemas.openxmlformats.org/officeDocument/2006/relationships/image" Target="../media/image466.png"/><Relationship Id="rId54" Type="http://schemas.openxmlformats.org/officeDocument/2006/relationships/image" Target="../media/image479.png"/><Relationship Id="rId62" Type="http://schemas.openxmlformats.org/officeDocument/2006/relationships/image" Target="../media/image487.png"/><Relationship Id="rId70" Type="http://schemas.openxmlformats.org/officeDocument/2006/relationships/image" Target="../media/image495.png"/></Relationships>
</file>

<file path=ppt/slides/_rels/slide28.xml.rels><?xml version="1.0" encoding="UTF-8" standalone="yes"?>
<Relationships xmlns="http://schemas.openxmlformats.org/package/2006/relationships"><Relationship Id="rId3" Type="http://schemas.openxmlformats.org/officeDocument/2006/relationships/image" Target="../media/image498.jpeg"/><Relationship Id="rId2" Type="http://schemas.openxmlformats.org/officeDocument/2006/relationships/image" Target="../media/image49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00.jpeg"/><Relationship Id="rId2" Type="http://schemas.openxmlformats.org/officeDocument/2006/relationships/image" Target="../media/image499.jpeg"/><Relationship Id="rId1" Type="http://schemas.openxmlformats.org/officeDocument/2006/relationships/slideLayout" Target="../slideLayouts/slideLayout18.xml"/><Relationship Id="rId5" Type="http://schemas.openxmlformats.org/officeDocument/2006/relationships/image" Target="../media/image502.png"/><Relationship Id="rId4" Type="http://schemas.openxmlformats.org/officeDocument/2006/relationships/image" Target="../media/image50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image" Target="../media/image503.jpeg"/><Relationship Id="rId1" Type="http://schemas.openxmlformats.org/officeDocument/2006/relationships/slideLayout" Target="../slideLayouts/slideLayout12.xml"/><Relationship Id="rId4" Type="http://schemas.openxmlformats.org/officeDocument/2006/relationships/image" Target="../media/image505.png"/></Relationships>
</file>

<file path=ppt/slides/_rels/slide31.xml.rels><?xml version="1.0" encoding="UTF-8" standalone="yes"?>
<Relationships xmlns="http://schemas.openxmlformats.org/package/2006/relationships"><Relationship Id="rId2" Type="http://schemas.openxmlformats.org/officeDocument/2006/relationships/image" Target="../media/image50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0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08.jpeg"/><Relationship Id="rId7" Type="http://schemas.openxmlformats.org/officeDocument/2006/relationships/image" Target="../media/image512.jpe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511.png"/><Relationship Id="rId5" Type="http://schemas.openxmlformats.org/officeDocument/2006/relationships/image" Target="../media/image510.jpeg"/><Relationship Id="rId4" Type="http://schemas.openxmlformats.org/officeDocument/2006/relationships/image" Target="../media/image509.png"/></Relationships>
</file>

<file path=ppt/slides/_rels/slide34.xml.rels><?xml version="1.0" encoding="UTF-8" standalone="yes"?>
<Relationships xmlns="http://schemas.openxmlformats.org/package/2006/relationships"><Relationship Id="rId2" Type="http://schemas.openxmlformats.org/officeDocument/2006/relationships/image" Target="../media/image513.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image" Target="../media/image510.jpeg"/><Relationship Id="rId1" Type="http://schemas.openxmlformats.org/officeDocument/2006/relationships/slideLayout" Target="../slideLayouts/slideLayout14.xml"/><Relationship Id="rId5" Type="http://schemas.openxmlformats.org/officeDocument/2006/relationships/image" Target="../media/image516.png"/><Relationship Id="rId4" Type="http://schemas.openxmlformats.org/officeDocument/2006/relationships/image" Target="../media/image515.png"/></Relationships>
</file>

<file path=ppt/slides/_rels/slide36.xml.rels><?xml version="1.0" encoding="UTF-8" standalone="yes"?>
<Relationships xmlns="http://schemas.openxmlformats.org/package/2006/relationships"><Relationship Id="rId2" Type="http://schemas.openxmlformats.org/officeDocument/2006/relationships/image" Target="../media/image51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image" Target="../media/image51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1.jpeg"/><Relationship Id="rId2" Type="http://schemas.openxmlformats.org/officeDocument/2006/relationships/image" Target="../media/image510.jpeg"/><Relationship Id="rId1" Type="http://schemas.openxmlformats.org/officeDocument/2006/relationships/slideLayout" Target="../slideLayouts/slideLayout14.xml"/><Relationship Id="rId5" Type="http://schemas.openxmlformats.org/officeDocument/2006/relationships/image" Target="../media/image523.jpeg"/><Relationship Id="rId4" Type="http://schemas.openxmlformats.org/officeDocument/2006/relationships/image" Target="../media/image522.jpeg"/></Relationships>
</file>

<file path=ppt/slides/_rels/slide41.xml.rels><?xml version="1.0" encoding="UTF-8" standalone="yes"?>
<Relationships xmlns="http://schemas.openxmlformats.org/package/2006/relationships"><Relationship Id="rId3" Type="http://schemas.openxmlformats.org/officeDocument/2006/relationships/image" Target="../media/image525.jpeg"/><Relationship Id="rId2" Type="http://schemas.openxmlformats.org/officeDocument/2006/relationships/image" Target="../media/image52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26.jpeg"/><Relationship Id="rId2" Type="http://schemas.openxmlformats.org/officeDocument/2006/relationships/image" Target="../media/image510.jpeg"/><Relationship Id="rId1" Type="http://schemas.openxmlformats.org/officeDocument/2006/relationships/slideLayout" Target="../slideLayouts/slideLayout14.xml"/><Relationship Id="rId6" Type="http://schemas.openxmlformats.org/officeDocument/2006/relationships/image" Target="../media/image529.jpeg"/><Relationship Id="rId5" Type="http://schemas.openxmlformats.org/officeDocument/2006/relationships/image" Target="../media/image528.jpeg"/><Relationship Id="rId4" Type="http://schemas.openxmlformats.org/officeDocument/2006/relationships/image" Target="../media/image527.jpeg"/></Relationships>
</file>

<file path=ppt/slides/_rels/slide45.xml.rels><?xml version="1.0" encoding="UTF-8" standalone="yes"?>
<Relationships xmlns="http://schemas.openxmlformats.org/package/2006/relationships"><Relationship Id="rId2" Type="http://schemas.openxmlformats.org/officeDocument/2006/relationships/image" Target="../media/image50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3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3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3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3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3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3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260648"/>
            <a:ext cx="7848872" cy="5878532"/>
          </a:xfrm>
          <a:prstGeom prst="rect">
            <a:avLst/>
          </a:prstGeom>
        </p:spPr>
        <p:txBody>
          <a:bodyPr wrap="square">
            <a:spAutoFit/>
          </a:bodyPr>
          <a:lstStyle/>
          <a:p>
            <a:pPr algn="ctr"/>
            <a:r>
              <a:rPr lang="it-IT" sz="3200" dirty="0" smtClean="0">
                <a:solidFill>
                  <a:schemeClr val="bg1"/>
                </a:solidFill>
                <a:latin typeface="Arial Rounded MT Bold" panose="020F0704030504030204" pitchFamily="34" charset="0"/>
              </a:rPr>
              <a:t>Peschici –GAL  </a:t>
            </a:r>
            <a:r>
              <a:rPr lang="it-IT" sz="3200" dirty="0" smtClean="0">
                <a:solidFill>
                  <a:schemeClr val="bg1"/>
                </a:solidFill>
                <a:latin typeface="Arial Rounded MT Bold" panose="020F0704030504030204" pitchFamily="34" charset="0"/>
              </a:rPr>
              <a:t>Gargano</a:t>
            </a:r>
          </a:p>
          <a:p>
            <a:pPr algn="ctr"/>
            <a:endParaRPr lang="it-IT" sz="3200" dirty="0">
              <a:solidFill>
                <a:schemeClr val="bg1"/>
              </a:solidFill>
              <a:latin typeface="Arial Rounded MT Bold" panose="020F0704030504030204" pitchFamily="34" charset="0"/>
            </a:endParaRPr>
          </a:p>
          <a:p>
            <a:pPr algn="ctr"/>
            <a:r>
              <a:rPr lang="it-IT" sz="3200" dirty="0" smtClean="0">
                <a:solidFill>
                  <a:schemeClr val="bg1"/>
                </a:solidFill>
                <a:latin typeface="Arial Rounded MT Bold" panose="020F0704030504030204" pitchFamily="34" charset="0"/>
              </a:rPr>
              <a:t>Incontro </a:t>
            </a:r>
            <a:r>
              <a:rPr lang="it-IT" sz="3200" dirty="0">
                <a:solidFill>
                  <a:schemeClr val="bg1"/>
                </a:solidFill>
                <a:latin typeface="Arial Rounded MT Bold" panose="020F0704030504030204" pitchFamily="34" charset="0"/>
              </a:rPr>
              <a:t>dibattito sulle allergie e intolleranze alimentari </a:t>
            </a:r>
            <a:r>
              <a:rPr lang="it-IT" sz="3200" dirty="0" smtClean="0">
                <a:solidFill>
                  <a:schemeClr val="bg1"/>
                </a:solidFill>
                <a:latin typeface="Arial Rounded MT Bold" panose="020F0704030504030204" pitchFamily="34" charset="0"/>
              </a:rPr>
              <a:t>Solfiti</a:t>
            </a:r>
            <a:r>
              <a:rPr lang="it-IT" sz="3200" dirty="0">
                <a:solidFill>
                  <a:schemeClr val="bg1"/>
                </a:solidFill>
                <a:latin typeface="Arial Rounded MT Bold" panose="020F0704030504030204" pitchFamily="34" charset="0"/>
              </a:rPr>
              <a:t/>
            </a:r>
            <a:br>
              <a:rPr lang="it-IT" sz="3200" dirty="0">
                <a:solidFill>
                  <a:schemeClr val="bg1"/>
                </a:solidFill>
                <a:latin typeface="Arial Rounded MT Bold" panose="020F0704030504030204" pitchFamily="34" charset="0"/>
              </a:rPr>
            </a:br>
            <a:endParaRPr lang="it-IT" sz="3200" dirty="0" smtClean="0">
              <a:solidFill>
                <a:schemeClr val="bg1"/>
              </a:solidFill>
              <a:latin typeface="Arial Rounded MT Bold" panose="020F0704030504030204" pitchFamily="34" charset="0"/>
            </a:endParaRPr>
          </a:p>
          <a:p>
            <a:pPr algn="ctr"/>
            <a:r>
              <a:rPr lang="it-IT" sz="2400" dirty="0" smtClean="0">
                <a:solidFill>
                  <a:schemeClr val="bg1"/>
                </a:solidFill>
                <a:latin typeface="Arial Rounded MT Bold" panose="020F0704030504030204" pitchFamily="34" charset="0"/>
              </a:rPr>
              <a:t> 28 sept20019</a:t>
            </a:r>
            <a:endParaRPr lang="it-IT" sz="2400" dirty="0" smtClean="0">
              <a:solidFill>
                <a:schemeClr val="bg1"/>
              </a:solidFill>
              <a:latin typeface="Arial Rounded MT Bold" panose="020F0704030504030204" pitchFamily="34" charset="0"/>
            </a:endParaRPr>
          </a:p>
          <a:p>
            <a:pPr algn="ctr"/>
            <a:endParaRPr lang="it-IT" sz="2400" dirty="0">
              <a:solidFill>
                <a:schemeClr val="bg1"/>
              </a:solidFill>
              <a:latin typeface="Arial Rounded MT Bold" panose="020F0704030504030204" pitchFamily="34" charset="0"/>
            </a:endParaRPr>
          </a:p>
          <a:p>
            <a:pPr algn="ctr"/>
            <a:r>
              <a:rPr lang="it-IT" sz="2400" i="1" dirty="0" smtClean="0">
                <a:solidFill>
                  <a:schemeClr val="bg1"/>
                </a:solidFill>
                <a:latin typeface="Arial Rounded MT Bold" panose="020F0704030504030204" pitchFamily="34" charset="0"/>
              </a:rPr>
              <a:t>Solfiti negli alimenti e sicurezza alimentare riscontro in prodotti carnei freschi</a:t>
            </a:r>
          </a:p>
          <a:p>
            <a:pPr algn="ctr"/>
            <a:endParaRPr lang="it-IT" sz="2400" dirty="0" smtClean="0">
              <a:solidFill>
                <a:schemeClr val="bg1"/>
              </a:solidFill>
              <a:latin typeface="Arial Rounded MT Bold" panose="020F0704030504030204" pitchFamily="34" charset="0"/>
            </a:endParaRPr>
          </a:p>
          <a:p>
            <a:pPr algn="ctr"/>
            <a:r>
              <a:rPr lang="it-IT" sz="2400" dirty="0" err="1" smtClean="0">
                <a:solidFill>
                  <a:schemeClr val="bg1"/>
                </a:solidFill>
                <a:latin typeface="Arial Rounded MT Bold" panose="020F0704030504030204" pitchFamily="34" charset="0"/>
              </a:rPr>
              <a:t>PhD</a:t>
            </a:r>
            <a:r>
              <a:rPr lang="it-IT" sz="2400" dirty="0" smtClean="0">
                <a:solidFill>
                  <a:schemeClr val="bg1"/>
                </a:solidFill>
                <a:latin typeface="Arial Rounded MT Bold" panose="020F0704030504030204" pitchFamily="34" charset="0"/>
              </a:rPr>
              <a:t> Dr. Leonardo Antonio Carosielli</a:t>
            </a:r>
          </a:p>
          <a:p>
            <a:pPr algn="ctr"/>
            <a:r>
              <a:rPr lang="it-IT" sz="2400" dirty="0" smtClean="0">
                <a:solidFill>
                  <a:schemeClr val="bg1"/>
                </a:solidFill>
                <a:latin typeface="Arial Rounded MT Bold" panose="020F0704030504030204" pitchFamily="34" charset="0"/>
              </a:rPr>
              <a:t>Direttore del SIAV B ASL-FG </a:t>
            </a:r>
          </a:p>
          <a:p>
            <a:pPr algn="ctr"/>
            <a:r>
              <a:rPr lang="it-IT" sz="2400" dirty="0" err="1" smtClean="0">
                <a:solidFill>
                  <a:schemeClr val="bg1"/>
                </a:solidFill>
                <a:latin typeface="Arial Rounded MT Bold" panose="020F0704030504030204" pitchFamily="34" charset="0"/>
              </a:rPr>
              <a:t>inc</a:t>
            </a:r>
            <a:r>
              <a:rPr lang="it-IT" sz="2400" dirty="0" smtClean="0">
                <a:solidFill>
                  <a:schemeClr val="bg1"/>
                </a:solidFill>
                <a:latin typeface="Arial Rounded MT Bold" panose="020F0704030504030204" pitchFamily="34" charset="0"/>
              </a:rPr>
              <a:t>. insegnamento al </a:t>
            </a:r>
            <a:r>
              <a:rPr lang="it-IT" sz="2400" dirty="0" err="1" smtClean="0">
                <a:solidFill>
                  <a:schemeClr val="bg1"/>
                </a:solidFill>
                <a:latin typeface="Arial Rounded MT Bold" panose="020F0704030504030204" pitchFamily="34" charset="0"/>
              </a:rPr>
              <a:t>CdL</a:t>
            </a:r>
            <a:r>
              <a:rPr lang="it-IT" sz="2400" dirty="0" smtClean="0">
                <a:solidFill>
                  <a:schemeClr val="bg1"/>
                </a:solidFill>
                <a:latin typeface="Arial Rounded MT Bold" panose="020F0704030504030204" pitchFamily="34" charset="0"/>
              </a:rPr>
              <a:t> </a:t>
            </a:r>
            <a:r>
              <a:rPr lang="it-IT" sz="2400" dirty="0" err="1" smtClean="0">
                <a:solidFill>
                  <a:schemeClr val="bg1"/>
                </a:solidFill>
                <a:latin typeface="Arial Rounded MT Bold" panose="020F0704030504030204" pitchFamily="34" charset="0"/>
              </a:rPr>
              <a:t>Dietistica</a:t>
            </a:r>
            <a:endParaRPr lang="it-IT" sz="2400" dirty="0" smtClean="0">
              <a:solidFill>
                <a:schemeClr val="bg1"/>
              </a:solidFill>
              <a:latin typeface="Arial Rounded MT Bold" panose="020F0704030504030204" pitchFamily="34" charset="0"/>
            </a:endParaRPr>
          </a:p>
          <a:p>
            <a:pPr algn="ctr"/>
            <a:r>
              <a:rPr lang="it-IT" sz="2400" dirty="0" smtClean="0">
                <a:solidFill>
                  <a:schemeClr val="bg1"/>
                </a:solidFill>
                <a:latin typeface="Arial Rounded MT Bold" panose="020F0704030504030204" pitchFamily="34" charset="0"/>
              </a:rPr>
              <a:t>Facoltà di Medicina e Chirurgia - UNIFG </a:t>
            </a:r>
            <a:endParaRPr lang="it-IT" sz="24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25355204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39552" y="188640"/>
            <a:ext cx="7772400" cy="1146432"/>
          </a:xfrm>
        </p:spPr>
        <p:txBody>
          <a:bodyPr/>
          <a:lstStyle/>
          <a:p>
            <a:pPr eaLnBrk="1" fontAlgn="auto" hangingPunct="1">
              <a:spcAft>
                <a:spcPts val="0"/>
              </a:spcAft>
              <a:defRPr/>
            </a:pPr>
            <a:r>
              <a:rPr lang="it-IT" smtClean="0">
                <a:solidFill>
                  <a:srgbClr val="FFC000"/>
                </a:solidFill>
              </a:rPr>
              <a:t>Aspetti legislativi</a:t>
            </a:r>
            <a:endParaRPr lang="it-IT">
              <a:solidFill>
                <a:srgbClr val="FFC000"/>
              </a:solidFill>
            </a:endParaRPr>
          </a:p>
        </p:txBody>
      </p:sp>
      <p:sp>
        <p:nvSpPr>
          <p:cNvPr id="38914" name="Segnaposto testo 4"/>
          <p:cNvSpPr>
            <a:spLocks noGrp="1"/>
          </p:cNvSpPr>
          <p:nvPr>
            <p:ph type="body" idx="1"/>
          </p:nvPr>
        </p:nvSpPr>
        <p:spPr>
          <a:xfrm>
            <a:off x="539750" y="1412875"/>
            <a:ext cx="7772400" cy="1509713"/>
          </a:xfrm>
        </p:spPr>
        <p:txBody>
          <a:bodyPr/>
          <a:lstStyle/>
          <a:p>
            <a:pPr eaLnBrk="1" hangingPunct="1"/>
            <a:r>
              <a:rPr lang="it-IT" smtClean="0"/>
              <a:t> </a:t>
            </a:r>
          </a:p>
          <a:p>
            <a:pPr eaLnBrk="1" hangingPunct="1"/>
            <a:r>
              <a:rPr lang="it-IT" smtClean="0"/>
              <a:t>Reg. CE 1129/2011  (limiti di impiego)</a:t>
            </a:r>
          </a:p>
        </p:txBody>
      </p:sp>
      <p:pic>
        <p:nvPicPr>
          <p:cNvPr id="38915" name="Immagine 5"/>
          <p:cNvPicPr>
            <a:picLocks noChangeAspect="1" noChangeArrowheads="1"/>
          </p:cNvPicPr>
          <p:nvPr/>
        </p:nvPicPr>
        <p:blipFill>
          <a:blip r:embed="rId2" cstate="print">
            <a:lum bright="-20000" contrast="40000"/>
          </a:blip>
          <a:srcRect/>
          <a:stretch>
            <a:fillRect/>
          </a:stretch>
        </p:blipFill>
        <p:spPr bwMode="auto">
          <a:xfrm>
            <a:off x="468313" y="2565400"/>
            <a:ext cx="8280400" cy="39592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188640"/>
            <a:ext cx="7668344" cy="576064"/>
          </a:xfrm>
        </p:spPr>
        <p:txBody>
          <a:bodyPr>
            <a:normAutofit fontScale="90000"/>
          </a:bodyPr>
          <a:lstStyle/>
          <a:p>
            <a:pPr algn="ctr" eaLnBrk="1" fontAlgn="auto" hangingPunct="1">
              <a:spcAft>
                <a:spcPts val="0"/>
              </a:spcAft>
              <a:defRPr/>
            </a:pPr>
            <a:r>
              <a:rPr lang="it-IT" sz="4800" dirty="0" smtClean="0">
                <a:solidFill>
                  <a:srgbClr val="FFC000"/>
                </a:solidFill>
              </a:rPr>
              <a:t>Effetti dannosi sul consumatore</a:t>
            </a:r>
            <a:endParaRPr lang="it-IT" sz="4800" dirty="0">
              <a:solidFill>
                <a:srgbClr val="FFC000"/>
              </a:solidFill>
            </a:endParaRPr>
          </a:p>
        </p:txBody>
      </p:sp>
      <p:sp>
        <p:nvSpPr>
          <p:cNvPr id="5" name="Segnaposto testo 4"/>
          <p:cNvSpPr>
            <a:spLocks noGrp="1"/>
          </p:cNvSpPr>
          <p:nvPr>
            <p:ph type="body" idx="1"/>
          </p:nvPr>
        </p:nvSpPr>
        <p:spPr>
          <a:xfrm>
            <a:off x="251520" y="1124744"/>
            <a:ext cx="8207375" cy="1509712"/>
          </a:xfrm>
        </p:spPr>
        <p:txBody>
          <a:bodyPr>
            <a:noAutofit/>
          </a:bodyPr>
          <a:lstStyle/>
          <a:p>
            <a:pPr marL="1371600" indent="-1371600" eaLnBrk="1" fontAlgn="auto" hangingPunct="1">
              <a:lnSpc>
                <a:spcPct val="150000"/>
              </a:lnSpc>
              <a:spcAft>
                <a:spcPts val="0"/>
              </a:spcAft>
              <a:buClr>
                <a:schemeClr val="accent2"/>
              </a:buClr>
              <a:buFont typeface="Wingdings" pitchFamily="2" charset="2"/>
              <a:buChar char="q"/>
              <a:defRPr/>
            </a:pPr>
            <a:r>
              <a:rPr lang="it-IT" sz="2800" dirty="0" smtClean="0"/>
              <a:t>alterazioni vitaminiche  (vitamine  B)</a:t>
            </a:r>
          </a:p>
          <a:p>
            <a:pPr marL="1371600" indent="-1371600" eaLnBrk="1" fontAlgn="auto" hangingPunct="1">
              <a:lnSpc>
                <a:spcPct val="150000"/>
              </a:lnSpc>
              <a:spcAft>
                <a:spcPts val="0"/>
              </a:spcAft>
              <a:buClr>
                <a:schemeClr val="accent2"/>
              </a:buClr>
              <a:buFont typeface="Wingdings" pitchFamily="2" charset="2"/>
              <a:buChar char="q"/>
              <a:defRPr/>
            </a:pPr>
            <a:r>
              <a:rPr lang="it-IT" sz="2800" dirty="0" smtClean="0"/>
              <a:t>appesantisce il nostro sistema detossificante</a:t>
            </a:r>
          </a:p>
          <a:p>
            <a:pPr marL="1371600" indent="-1371600" eaLnBrk="1" fontAlgn="auto" hangingPunct="1">
              <a:lnSpc>
                <a:spcPct val="150000"/>
              </a:lnSpc>
              <a:spcAft>
                <a:spcPts val="0"/>
              </a:spcAft>
              <a:buClr>
                <a:schemeClr val="accent2"/>
              </a:buClr>
              <a:buFont typeface="Wingdings" pitchFamily="2" charset="2"/>
              <a:buChar char="q"/>
              <a:defRPr/>
            </a:pPr>
            <a:r>
              <a:rPr lang="it-IT" sz="2800" dirty="0" smtClean="0"/>
              <a:t>interazione con farmaci cortisonici</a:t>
            </a:r>
          </a:p>
          <a:p>
            <a:pPr marL="1371600" indent="-1371600" eaLnBrk="1" fontAlgn="auto" hangingPunct="1">
              <a:lnSpc>
                <a:spcPct val="150000"/>
              </a:lnSpc>
              <a:spcAft>
                <a:spcPts val="0"/>
              </a:spcAft>
              <a:buClr>
                <a:schemeClr val="accent2"/>
              </a:buClr>
              <a:buFont typeface="Wingdings" pitchFamily="2" charset="2"/>
              <a:buChar char="q"/>
              <a:defRPr/>
            </a:pPr>
            <a:r>
              <a:rPr lang="it-IT" sz="2800" dirty="0" smtClean="0"/>
              <a:t>reazioni allergiche </a:t>
            </a:r>
          </a:p>
          <a:p>
            <a:pPr marL="457200" indent="-457200" eaLnBrk="1" fontAlgn="auto" hangingPunct="1">
              <a:lnSpc>
                <a:spcPct val="150000"/>
              </a:lnSpc>
              <a:spcAft>
                <a:spcPts val="0"/>
              </a:spcAft>
              <a:buClr>
                <a:schemeClr val="accent1"/>
              </a:buClr>
              <a:buFont typeface="Wingdings" panose="05000000000000000000" pitchFamily="2" charset="2"/>
              <a:buChar char="q"/>
              <a:defRPr/>
            </a:pPr>
            <a:endParaRPr lang="it-IT" sz="500" dirty="0"/>
          </a:p>
        </p:txBody>
      </p:sp>
      <p:sp>
        <p:nvSpPr>
          <p:cNvPr id="39939" name="CasellaDiTesto 7"/>
          <p:cNvSpPr txBox="1">
            <a:spLocks noChangeArrowheads="1"/>
          </p:cNvSpPr>
          <p:nvPr/>
        </p:nvSpPr>
        <p:spPr bwMode="auto">
          <a:xfrm>
            <a:off x="6443663" y="4678363"/>
            <a:ext cx="2376487" cy="1631950"/>
          </a:xfrm>
          <a:prstGeom prst="rect">
            <a:avLst/>
          </a:prstGeom>
          <a:noFill/>
          <a:ln w="9525">
            <a:noFill/>
            <a:miter lim="800000"/>
            <a:headEnd/>
            <a:tailEnd/>
          </a:ln>
        </p:spPr>
        <p:txBody>
          <a:bodyPr>
            <a:spAutoFit/>
          </a:bodyPr>
          <a:lstStyle/>
          <a:p>
            <a:r>
              <a:rPr lang="it-IT" sz="2000">
                <a:latin typeface="Constantia" pitchFamily="18" charset="0"/>
              </a:rPr>
              <a:t>Direttiva allergeni</a:t>
            </a:r>
            <a:br>
              <a:rPr lang="it-IT" sz="2000">
                <a:latin typeface="Constantia" pitchFamily="18" charset="0"/>
              </a:rPr>
            </a:br>
            <a:r>
              <a:rPr lang="it-IT" sz="2000">
                <a:latin typeface="Constantia" pitchFamily="18" charset="0"/>
              </a:rPr>
              <a:t>(2003/89/CE)</a:t>
            </a:r>
          </a:p>
          <a:p>
            <a:endParaRPr lang="it-IT" sz="2000">
              <a:latin typeface="Constantia" pitchFamily="18" charset="0"/>
            </a:endParaRPr>
          </a:p>
          <a:p>
            <a:r>
              <a:rPr lang="it-IT" sz="2000">
                <a:latin typeface="Constantia" pitchFamily="18" charset="0"/>
              </a:rPr>
              <a:t>Reg CE 1169/2011</a:t>
            </a:r>
          </a:p>
          <a:p>
            <a:r>
              <a:rPr lang="pt-BR" sz="2000">
                <a:latin typeface="Constantia" pitchFamily="18" charset="0"/>
              </a:rPr>
              <a:t>≥10 mg/kg o 10 mg/l</a:t>
            </a:r>
            <a:endParaRPr lang="it-IT" sz="2000">
              <a:latin typeface="Constantia" pitchFamily="18" charset="0"/>
            </a:endParaRPr>
          </a:p>
        </p:txBody>
      </p:sp>
      <p:sp>
        <p:nvSpPr>
          <p:cNvPr id="9" name="Freccia in giù 8"/>
          <p:cNvSpPr/>
          <p:nvPr/>
        </p:nvSpPr>
        <p:spPr>
          <a:xfrm rot="18144925">
            <a:off x="5137944" y="4580731"/>
            <a:ext cx="485775" cy="1268413"/>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2" name="Immagine 1"/>
          <p:cNvPicPr>
            <a:picLocks noChangeAspect="1"/>
          </p:cNvPicPr>
          <p:nvPr/>
        </p:nvPicPr>
        <p:blipFill rotWithShape="1">
          <a:blip r:embed="rId2" cstate="print">
            <a:extLst/>
          </a:blip>
          <a:srcRect t="30871" b="-1"/>
          <a:stretch/>
        </p:blipFill>
        <p:spPr>
          <a:xfrm>
            <a:off x="467544" y="4149080"/>
            <a:ext cx="3888432" cy="2520280"/>
          </a:xfrm>
          <a:prstGeom prst="rect">
            <a:avLst/>
          </a:prstGeom>
          <a:ln>
            <a:noFill/>
          </a:ln>
          <a:effectLst>
            <a:softEdge rad="112500"/>
          </a:effectLst>
        </p:spPr>
      </p:pic>
      <p:pic>
        <p:nvPicPr>
          <p:cNvPr id="3" name="Immagine 2"/>
          <p:cNvPicPr>
            <a:picLocks noChangeAspect="1"/>
          </p:cNvPicPr>
          <p:nvPr/>
        </p:nvPicPr>
        <p:blipFill rotWithShape="1">
          <a:blip r:embed="rId3" cstate="print">
            <a:extLst/>
          </a:blip>
          <a:srcRect r="74806"/>
          <a:stretch/>
        </p:blipFill>
        <p:spPr>
          <a:xfrm>
            <a:off x="7769045" y="404664"/>
            <a:ext cx="1374955" cy="12961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611560" y="548680"/>
            <a:ext cx="7772400" cy="1185284"/>
          </a:xfrm>
        </p:spPr>
        <p:txBody>
          <a:bodyPr/>
          <a:lstStyle/>
          <a:p>
            <a:pPr eaLnBrk="1" fontAlgn="auto" hangingPunct="1">
              <a:spcAft>
                <a:spcPts val="0"/>
              </a:spcAft>
              <a:defRPr/>
            </a:pPr>
            <a:r>
              <a:rPr lang="it-IT" smtClean="0">
                <a:solidFill>
                  <a:srgbClr val="FFC000"/>
                </a:solidFill>
              </a:rPr>
              <a:t>Uso illecito</a:t>
            </a:r>
            <a:endParaRPr lang="it-IT">
              <a:solidFill>
                <a:srgbClr val="FFC000"/>
              </a:solidFill>
            </a:endParaRPr>
          </a:p>
        </p:txBody>
      </p:sp>
      <p:pic>
        <p:nvPicPr>
          <p:cNvPr id="9228" name="Picture 12" descr="http://farmersfreshmeat.com/wp-content/uploads/2014/12/Ground-Beef1-247x224.jpg"/>
          <p:cNvPicPr>
            <a:picLocks noChangeAspect="1" noChangeArrowheads="1"/>
          </p:cNvPicPr>
          <p:nvPr/>
        </p:nvPicPr>
        <p:blipFill>
          <a:blip r:embed="rId2" cstate="print"/>
          <a:srcRect/>
          <a:stretch>
            <a:fillRect/>
          </a:stretch>
        </p:blipFill>
        <p:spPr bwMode="auto">
          <a:xfrm>
            <a:off x="5022719" y="1340768"/>
            <a:ext cx="3691026" cy="3168352"/>
          </a:xfrm>
          <a:prstGeom prst="rect">
            <a:avLst/>
          </a:prstGeom>
          <a:ln>
            <a:noFill/>
          </a:ln>
          <a:effectLst>
            <a:softEdge rad="112500"/>
          </a:effectLst>
        </p:spPr>
      </p:pic>
      <p:pic>
        <p:nvPicPr>
          <p:cNvPr id="9230" name="Picture 14" descr="http://www.sanciriaco.it/antica-norcineria/wp-content/uploads/2015/09/5343.jpg"/>
          <p:cNvPicPr>
            <a:picLocks noChangeAspect="1" noChangeArrowheads="1"/>
          </p:cNvPicPr>
          <p:nvPr/>
        </p:nvPicPr>
        <p:blipFill>
          <a:blip r:embed="rId3" cstate="print"/>
          <a:srcRect/>
          <a:stretch>
            <a:fillRect/>
          </a:stretch>
        </p:blipFill>
        <p:spPr bwMode="auto">
          <a:xfrm>
            <a:off x="391558" y="3429000"/>
            <a:ext cx="4631160" cy="3082616"/>
          </a:xfrm>
          <a:prstGeom prst="ellipse">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10360"/>
            <a:ext cx="7772400" cy="1002416"/>
          </a:xfrm>
        </p:spPr>
        <p:txBody>
          <a:bodyPr/>
          <a:lstStyle/>
          <a:p>
            <a:pPr algn="ctr" eaLnBrk="1" fontAlgn="auto" hangingPunct="1">
              <a:spcAft>
                <a:spcPts val="0"/>
              </a:spcAft>
              <a:defRPr/>
            </a:pPr>
            <a:r>
              <a:rPr lang="it-IT" smtClean="0"/>
              <a:t>“Pratica ingannevole”</a:t>
            </a:r>
            <a:endParaRPr lang="it-IT"/>
          </a:p>
        </p:txBody>
      </p:sp>
      <p:pic>
        <p:nvPicPr>
          <p:cNvPr id="41986" name="Immagine 3">
            <a:hlinkClick r:id="rId2" action="ppaction://hlinkfile"/>
          </p:cNvPr>
          <p:cNvPicPr>
            <a:picLocks noChangeAspect="1"/>
          </p:cNvPicPr>
          <p:nvPr/>
        </p:nvPicPr>
        <p:blipFill>
          <a:blip r:embed="rId3" cstate="print"/>
          <a:srcRect l="7413" t="13187" r="12868" b="21712"/>
          <a:stretch>
            <a:fillRect/>
          </a:stretch>
        </p:blipFill>
        <p:spPr bwMode="auto">
          <a:xfrm>
            <a:off x="179388" y="1844675"/>
            <a:ext cx="8934450" cy="4105275"/>
          </a:xfrm>
          <a:prstGeom prst="rect">
            <a:avLst/>
          </a:prstGeom>
          <a:noFill/>
          <a:ln w="9525">
            <a:noFill/>
            <a:miter lim="800000"/>
            <a:headEnd/>
            <a:tailEnd/>
          </a:ln>
        </p:spPr>
      </p:pic>
      <p:sp>
        <p:nvSpPr>
          <p:cNvPr id="5" name="Ovale 4"/>
          <p:cNvSpPr/>
          <p:nvPr/>
        </p:nvSpPr>
        <p:spPr>
          <a:xfrm>
            <a:off x="1042988" y="5688013"/>
            <a:ext cx="914400" cy="91440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solidFill>
                  <a:srgbClr val="002060"/>
                </a:solidFill>
              </a:rPr>
              <a:t>C</a:t>
            </a:r>
          </a:p>
        </p:txBody>
      </p:sp>
      <p:sp>
        <p:nvSpPr>
          <p:cNvPr id="7" name="Ovale 6"/>
          <p:cNvSpPr/>
          <p:nvPr/>
        </p:nvSpPr>
        <p:spPr>
          <a:xfrm>
            <a:off x="3059113" y="5688013"/>
            <a:ext cx="914400" cy="91440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solidFill>
                  <a:srgbClr val="002060"/>
                </a:solidFill>
              </a:rPr>
              <a:t>T</a:t>
            </a:r>
          </a:p>
        </p:txBody>
      </p:sp>
      <p:sp>
        <p:nvSpPr>
          <p:cNvPr id="10" name="Ovale 9"/>
          <p:cNvSpPr/>
          <p:nvPr/>
        </p:nvSpPr>
        <p:spPr>
          <a:xfrm>
            <a:off x="5148263" y="5688013"/>
            <a:ext cx="914400" cy="91440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solidFill>
                  <a:srgbClr val="002060"/>
                </a:solidFill>
              </a:rPr>
              <a:t>T</a:t>
            </a:r>
          </a:p>
        </p:txBody>
      </p:sp>
      <p:sp>
        <p:nvSpPr>
          <p:cNvPr id="11" name="Ovale 10"/>
          <p:cNvSpPr/>
          <p:nvPr/>
        </p:nvSpPr>
        <p:spPr>
          <a:xfrm>
            <a:off x="7451725" y="5688013"/>
            <a:ext cx="914400" cy="91440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solidFill>
                  <a:srgbClr val="002060"/>
                </a:solidFill>
              </a:rPr>
              <a:t>T</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10360"/>
            <a:ext cx="7772400" cy="1002416"/>
          </a:xfrm>
        </p:spPr>
        <p:txBody>
          <a:bodyPr/>
          <a:lstStyle/>
          <a:p>
            <a:pPr algn="ctr" eaLnBrk="1" fontAlgn="auto" hangingPunct="1">
              <a:spcAft>
                <a:spcPts val="0"/>
              </a:spcAft>
              <a:defRPr/>
            </a:pPr>
            <a:r>
              <a:rPr lang="it-IT" smtClean="0">
                <a:solidFill>
                  <a:srgbClr val="FFC000"/>
                </a:solidFill>
              </a:rPr>
              <a:t>“Pratica ingannevole”</a:t>
            </a:r>
            <a:endParaRPr lang="it-IT">
              <a:solidFill>
                <a:srgbClr val="FFC000"/>
              </a:solidFill>
            </a:endParaRPr>
          </a:p>
        </p:txBody>
      </p:sp>
      <p:pic>
        <p:nvPicPr>
          <p:cNvPr id="43010" name="Immagine 2">
            <a:hlinkClick r:id="rId2" action="ppaction://hlinkfile"/>
          </p:cNvPr>
          <p:cNvPicPr>
            <a:picLocks noChangeAspect="1"/>
          </p:cNvPicPr>
          <p:nvPr/>
        </p:nvPicPr>
        <p:blipFill>
          <a:blip r:embed="rId3" cstate="print"/>
          <a:srcRect/>
          <a:stretch>
            <a:fillRect/>
          </a:stretch>
        </p:blipFill>
        <p:spPr bwMode="auto">
          <a:xfrm>
            <a:off x="85725" y="1484313"/>
            <a:ext cx="8972550" cy="51260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magine 4">
            <a:hlinkClick r:id="rId3" action="ppaction://hlinkfile"/>
          </p:cNvPr>
          <p:cNvPicPr>
            <a:picLocks noChangeAspect="1"/>
          </p:cNvPicPr>
          <p:nvPr/>
        </p:nvPicPr>
        <p:blipFill>
          <a:blip r:embed="rId4" cstate="print"/>
          <a:srcRect/>
          <a:stretch>
            <a:fillRect/>
          </a:stretch>
        </p:blipFill>
        <p:spPr bwMode="auto">
          <a:xfrm>
            <a:off x="539750" y="1773238"/>
            <a:ext cx="8375650" cy="4783137"/>
          </a:xfrm>
          <a:prstGeom prst="rect">
            <a:avLst/>
          </a:prstGeom>
          <a:noFill/>
          <a:ln w="9525">
            <a:noFill/>
            <a:miter lim="800000"/>
            <a:headEnd/>
            <a:tailEnd/>
          </a:ln>
        </p:spPr>
      </p:pic>
      <p:pic>
        <p:nvPicPr>
          <p:cNvPr id="4" name="10002402_10204136481678166_2104625132_n.mp4">
            <a:hlinkClick r:id="" action="ppaction://media"/>
          </p:cNvPr>
          <p:cNvPicPr>
            <a:picLocks noRot="1" noChangeAspect="1"/>
          </p:cNvPicPr>
          <p:nvPr>
            <a:videoFile r:link="rId1"/>
          </p:nvPr>
        </p:nvPicPr>
        <p:blipFill>
          <a:blip r:embed="rId5" cstate="print"/>
          <a:srcRect t="2054" r="11214" b="7556"/>
          <a:stretch>
            <a:fillRect/>
          </a:stretch>
        </p:blipFill>
        <p:spPr bwMode="auto">
          <a:xfrm>
            <a:off x="0" y="0"/>
            <a:ext cx="4859338" cy="2844800"/>
          </a:xfrm>
          <a:prstGeom prst="rect">
            <a:avLst/>
          </a:prstGeom>
          <a:noFill/>
          <a:ln w="9525">
            <a:noFill/>
            <a:miter lim="800000"/>
            <a:headEnd/>
            <a:tailEnd/>
          </a:ln>
        </p:spPr>
      </p:pic>
      <p:sp>
        <p:nvSpPr>
          <p:cNvPr id="6" name="Ovale 5"/>
          <p:cNvSpPr/>
          <p:nvPr/>
        </p:nvSpPr>
        <p:spPr>
          <a:xfrm>
            <a:off x="3995738" y="5732463"/>
            <a:ext cx="914400" cy="91440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solidFill>
                  <a:srgbClr val="002060"/>
                </a:solidFill>
              </a:rPr>
              <a:t>C</a:t>
            </a:r>
          </a:p>
        </p:txBody>
      </p:sp>
      <p:sp>
        <p:nvSpPr>
          <p:cNvPr id="7" name="Ovale 6"/>
          <p:cNvSpPr/>
          <p:nvPr/>
        </p:nvSpPr>
        <p:spPr>
          <a:xfrm>
            <a:off x="6588125" y="4941888"/>
            <a:ext cx="914400" cy="91440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b="1" dirty="0">
                <a:solidFill>
                  <a:srgbClr val="002060"/>
                </a:solidFill>
              </a:rPr>
              <a:t>T</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mute="1">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323850" y="0"/>
            <a:ext cx="83518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3600" b="1" dirty="0">
                <a:solidFill>
                  <a:schemeClr val="bg1"/>
                </a:solidFill>
                <a:latin typeface="Maiandra GD" pitchFamily="34" charset="0"/>
              </a:rPr>
              <a:t>I SOLFITI</a:t>
            </a:r>
          </a:p>
        </p:txBody>
      </p:sp>
      <p:grpSp>
        <p:nvGrpSpPr>
          <p:cNvPr id="2" name="Gruppo 1"/>
          <p:cNvGrpSpPr>
            <a:grpSpLocks/>
          </p:cNvGrpSpPr>
          <p:nvPr/>
        </p:nvGrpSpPr>
        <p:grpSpPr bwMode="auto">
          <a:xfrm>
            <a:off x="377825" y="692150"/>
            <a:ext cx="8243888" cy="5873810"/>
            <a:chOff x="377825" y="692150"/>
            <a:chExt cx="8243888" cy="5873810"/>
          </a:xfrm>
        </p:grpSpPr>
        <p:sp>
          <p:nvSpPr>
            <p:cNvPr id="17413" name="CasellaDiTesto 1"/>
            <p:cNvSpPr txBox="1">
              <a:spLocks noChangeArrowheads="1"/>
            </p:cNvSpPr>
            <p:nvPr/>
          </p:nvSpPr>
          <p:spPr bwMode="auto">
            <a:xfrm>
              <a:off x="377825" y="692150"/>
              <a:ext cx="82438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a:solidFill>
                    <a:srgbClr val="FF0000"/>
                  </a:solidFill>
                  <a:latin typeface="Aharoni" pitchFamily="2" charset="-79"/>
                  <a:cs typeface="Aharoni" pitchFamily="2" charset="-79"/>
                </a:rPr>
                <a:t>IL TRATTAMENTO NON CONSENTITO DELLE</a:t>
              </a:r>
            </a:p>
            <a:p>
              <a:pPr algn="ctr" eaLnBrk="1" hangingPunct="1">
                <a:spcBef>
                  <a:spcPct val="0"/>
                </a:spcBef>
                <a:buFontTx/>
                <a:buNone/>
              </a:pPr>
              <a:r>
                <a:rPr lang="it-IT" altLang="it-IT" sz="2800" dirty="0">
                  <a:solidFill>
                    <a:srgbClr val="FF0000"/>
                  </a:solidFill>
                  <a:latin typeface="Aharoni" pitchFamily="2" charset="-79"/>
                  <a:cs typeface="Aharoni" pitchFamily="2" charset="-79"/>
                </a:rPr>
                <a:t>CARNI FRESCHE: “</a:t>
              </a:r>
              <a:r>
                <a:rPr lang="it-IT" altLang="it-IT" sz="2800" i="1" dirty="0" err="1">
                  <a:solidFill>
                    <a:srgbClr val="FF0000"/>
                  </a:solidFill>
                  <a:latin typeface="Aharoni" pitchFamily="2" charset="-79"/>
                  <a:cs typeface="Aharoni" pitchFamily="2" charset="-79"/>
                </a:rPr>
                <a:t>Sulphuring</a:t>
              </a:r>
              <a:r>
                <a:rPr lang="it-IT" altLang="it-IT" sz="2800" i="1" dirty="0">
                  <a:solidFill>
                    <a:srgbClr val="FF0000"/>
                  </a:solidFill>
                  <a:latin typeface="Aharoni" pitchFamily="2" charset="-79"/>
                  <a:cs typeface="Aharoni" pitchFamily="2" charset="-79"/>
                </a:rPr>
                <a:t> treatment</a:t>
              </a:r>
              <a:r>
                <a:rPr lang="it-IT" altLang="it-IT" sz="2800" dirty="0">
                  <a:solidFill>
                    <a:srgbClr val="FF0000"/>
                  </a:solidFill>
                  <a:latin typeface="Aharoni" pitchFamily="2" charset="-79"/>
                  <a:cs typeface="Aharoni" pitchFamily="2" charset="-79"/>
                </a:rPr>
                <a:t>”</a:t>
              </a:r>
            </a:p>
          </p:txBody>
        </p:sp>
        <p:pic>
          <p:nvPicPr>
            <p:cNvPr id="1741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00213"/>
              <a:ext cx="7848600"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5" name="Text Box 8"/>
            <p:cNvSpPr txBox="1">
              <a:spLocks noChangeArrowheads="1"/>
            </p:cNvSpPr>
            <p:nvPr/>
          </p:nvSpPr>
          <p:spPr bwMode="auto">
            <a:xfrm>
              <a:off x="684213" y="6165850"/>
              <a:ext cx="3743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000" b="1" dirty="0">
                  <a:solidFill>
                    <a:schemeClr val="bg1"/>
                  </a:solidFill>
                  <a:latin typeface="AngsanaUPC" pitchFamily="18" charset="-34"/>
                </a:rPr>
                <a:t>SENZA AGGIUNTA DI SOLFITI </a:t>
              </a:r>
            </a:p>
          </p:txBody>
        </p:sp>
        <p:sp>
          <p:nvSpPr>
            <p:cNvPr id="17416" name="Text Box 9"/>
            <p:cNvSpPr txBox="1">
              <a:spLocks noChangeArrowheads="1"/>
            </p:cNvSpPr>
            <p:nvPr/>
          </p:nvSpPr>
          <p:spPr bwMode="auto">
            <a:xfrm>
              <a:off x="4643438" y="6165850"/>
              <a:ext cx="3889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1800" b="1" dirty="0">
                  <a:solidFill>
                    <a:schemeClr val="bg1"/>
                  </a:solidFill>
                  <a:latin typeface="AngsanaUPC" pitchFamily="18" charset="-34"/>
                </a:rPr>
                <a:t>CON AGGIUNTA DI SOLFITI </a:t>
              </a:r>
            </a:p>
          </p:txBody>
        </p:sp>
      </p:grpSp>
    </p:spTree>
    <p:extLst>
      <p:ext uri="{BB962C8B-B14F-4D97-AF65-F5344CB8AC3E}">
        <p14:creationId xmlns:p14="http://schemas.microsoft.com/office/powerpoint/2010/main" val="606887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82850" y="109537"/>
            <a:ext cx="3673475" cy="367030"/>
          </a:xfrm>
          <a:custGeom>
            <a:avLst/>
            <a:gdLst/>
            <a:ahLst/>
            <a:cxnLst/>
            <a:rect l="l" t="t" r="r" b="b"/>
            <a:pathLst>
              <a:path w="3673475" h="367030">
                <a:moveTo>
                  <a:pt x="0" y="366712"/>
                </a:moveTo>
                <a:lnTo>
                  <a:pt x="3673475" y="366712"/>
                </a:lnTo>
                <a:lnTo>
                  <a:pt x="3673475" y="0"/>
                </a:lnTo>
                <a:lnTo>
                  <a:pt x="0" y="0"/>
                </a:lnTo>
                <a:lnTo>
                  <a:pt x="0" y="366712"/>
                </a:lnTo>
                <a:close/>
              </a:path>
            </a:pathLst>
          </a:custGeom>
          <a:solidFill>
            <a:srgbClr val="00C500">
              <a:alpha val="50195"/>
            </a:srgbClr>
          </a:solidFill>
        </p:spPr>
        <p:txBody>
          <a:bodyPr wrap="square" lIns="0" tIns="0" rIns="0" bIns="0" rtlCol="0"/>
          <a:lstStyle/>
          <a:p>
            <a:endParaRPr/>
          </a:p>
        </p:txBody>
      </p:sp>
      <p:sp>
        <p:nvSpPr>
          <p:cNvPr id="3" name="object 3"/>
          <p:cNvSpPr/>
          <p:nvPr/>
        </p:nvSpPr>
        <p:spPr>
          <a:xfrm>
            <a:off x="2584704" y="79247"/>
            <a:ext cx="3494532" cy="3825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765291" y="79247"/>
            <a:ext cx="377951" cy="3825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7950" y="758888"/>
            <a:ext cx="6480175" cy="367030"/>
          </a:xfrm>
          <a:custGeom>
            <a:avLst/>
            <a:gdLst/>
            <a:ahLst/>
            <a:cxnLst/>
            <a:rect l="l" t="t" r="r" b="b"/>
            <a:pathLst>
              <a:path w="6480175" h="367030">
                <a:moveTo>
                  <a:pt x="0" y="366712"/>
                </a:moveTo>
                <a:lnTo>
                  <a:pt x="6480175" y="366712"/>
                </a:lnTo>
                <a:lnTo>
                  <a:pt x="6480175" y="0"/>
                </a:lnTo>
                <a:lnTo>
                  <a:pt x="0" y="0"/>
                </a:lnTo>
                <a:lnTo>
                  <a:pt x="0" y="366712"/>
                </a:lnTo>
                <a:close/>
              </a:path>
            </a:pathLst>
          </a:custGeom>
          <a:solidFill>
            <a:srgbClr val="FF0000">
              <a:alpha val="50195"/>
            </a:srgbClr>
          </a:solidFill>
        </p:spPr>
        <p:txBody>
          <a:bodyPr wrap="square" lIns="0" tIns="0" rIns="0" bIns="0" rtlCol="0"/>
          <a:lstStyle/>
          <a:p>
            <a:endParaRPr/>
          </a:p>
        </p:txBody>
      </p:sp>
      <p:sp>
        <p:nvSpPr>
          <p:cNvPr id="6" name="object 6"/>
          <p:cNvSpPr/>
          <p:nvPr/>
        </p:nvSpPr>
        <p:spPr>
          <a:xfrm>
            <a:off x="54864" y="728472"/>
            <a:ext cx="4642104" cy="38252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383023" y="728472"/>
            <a:ext cx="390144" cy="38252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459223" y="728472"/>
            <a:ext cx="845820" cy="38252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991100" y="728472"/>
            <a:ext cx="390144" cy="382524"/>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067300" y="728472"/>
            <a:ext cx="845820" cy="382524"/>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5599176" y="728472"/>
            <a:ext cx="390144" cy="382524"/>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5675376" y="728472"/>
            <a:ext cx="922020" cy="382524"/>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6283452" y="728472"/>
            <a:ext cx="377951" cy="382524"/>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6669151" y="549148"/>
            <a:ext cx="2474848" cy="3024251"/>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6664325" y="3578225"/>
            <a:ext cx="2479675" cy="0"/>
          </a:xfrm>
          <a:custGeom>
            <a:avLst/>
            <a:gdLst/>
            <a:ahLst/>
            <a:cxnLst/>
            <a:rect l="l" t="t" r="r" b="b"/>
            <a:pathLst>
              <a:path w="2479675">
                <a:moveTo>
                  <a:pt x="0" y="0"/>
                </a:moveTo>
                <a:lnTo>
                  <a:pt x="2479675" y="0"/>
                </a:lnTo>
              </a:path>
            </a:pathLst>
          </a:custGeom>
          <a:ln w="9525">
            <a:solidFill>
              <a:srgbClr val="FF0000"/>
            </a:solidFill>
          </a:ln>
        </p:spPr>
        <p:txBody>
          <a:bodyPr wrap="square" lIns="0" tIns="0" rIns="0" bIns="0" rtlCol="0"/>
          <a:lstStyle/>
          <a:p>
            <a:endParaRPr/>
          </a:p>
        </p:txBody>
      </p:sp>
      <p:sp>
        <p:nvSpPr>
          <p:cNvPr id="16" name="object 16"/>
          <p:cNvSpPr/>
          <p:nvPr/>
        </p:nvSpPr>
        <p:spPr>
          <a:xfrm>
            <a:off x="6664325" y="544448"/>
            <a:ext cx="2479675" cy="3034030"/>
          </a:xfrm>
          <a:custGeom>
            <a:avLst/>
            <a:gdLst/>
            <a:ahLst/>
            <a:cxnLst/>
            <a:rect l="l" t="t" r="r" b="b"/>
            <a:pathLst>
              <a:path w="2479675" h="3034029">
                <a:moveTo>
                  <a:pt x="2479675" y="0"/>
                </a:moveTo>
                <a:lnTo>
                  <a:pt x="0" y="0"/>
                </a:lnTo>
                <a:lnTo>
                  <a:pt x="0" y="3033776"/>
                </a:lnTo>
              </a:path>
            </a:pathLst>
          </a:custGeom>
          <a:ln w="9525">
            <a:solidFill>
              <a:srgbClr val="FF0000"/>
            </a:solidFill>
          </a:ln>
        </p:spPr>
        <p:txBody>
          <a:bodyPr wrap="square" lIns="0" tIns="0" rIns="0" bIns="0" rtlCol="0"/>
          <a:lstStyle/>
          <a:p>
            <a:endParaRPr/>
          </a:p>
        </p:txBody>
      </p:sp>
      <p:sp>
        <p:nvSpPr>
          <p:cNvPr id="17" name="object 17"/>
          <p:cNvSpPr/>
          <p:nvPr/>
        </p:nvSpPr>
        <p:spPr>
          <a:xfrm>
            <a:off x="7355759" y="4838517"/>
            <a:ext cx="1688722" cy="1534785"/>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2179320" y="1327403"/>
            <a:ext cx="833628" cy="661415"/>
          </a:xfrm>
          <a:prstGeom prst="rect">
            <a:avLst/>
          </a:prstGeom>
          <a:blipFill>
            <a:blip r:embed="rId11" cstate="print"/>
            <a:stretch>
              <a:fillRect/>
            </a:stretch>
          </a:blipFill>
        </p:spPr>
        <p:txBody>
          <a:bodyPr wrap="square" lIns="0" tIns="0" rIns="0" bIns="0" rtlCol="0"/>
          <a:lstStyle/>
          <a:p>
            <a:endParaRPr/>
          </a:p>
        </p:txBody>
      </p:sp>
      <p:sp>
        <p:nvSpPr>
          <p:cNvPr id="19" name="object 19"/>
          <p:cNvSpPr/>
          <p:nvPr/>
        </p:nvSpPr>
        <p:spPr>
          <a:xfrm>
            <a:off x="2554223" y="1600200"/>
            <a:ext cx="528827" cy="388620"/>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2624327" y="1327403"/>
            <a:ext cx="1127760" cy="661415"/>
          </a:xfrm>
          <a:prstGeom prst="rect">
            <a:avLst/>
          </a:prstGeom>
          <a:blipFill>
            <a:blip r:embed="rId13" cstate="print"/>
            <a:stretch>
              <a:fillRect/>
            </a:stretch>
          </a:blipFill>
        </p:spPr>
        <p:txBody>
          <a:bodyPr wrap="square" lIns="0" tIns="0" rIns="0" bIns="0" rtlCol="0"/>
          <a:lstStyle/>
          <a:p>
            <a:endParaRPr/>
          </a:p>
        </p:txBody>
      </p:sp>
      <p:sp>
        <p:nvSpPr>
          <p:cNvPr id="21" name="object 21"/>
          <p:cNvSpPr/>
          <p:nvPr/>
        </p:nvSpPr>
        <p:spPr>
          <a:xfrm>
            <a:off x="3293364" y="1600200"/>
            <a:ext cx="600456" cy="388620"/>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3515867" y="1600200"/>
            <a:ext cx="452627" cy="388620"/>
          </a:xfrm>
          <a:prstGeom prst="rect">
            <a:avLst/>
          </a:prstGeom>
          <a:blipFill>
            <a:blip r:embed="rId15" cstate="print"/>
            <a:stretch>
              <a:fillRect/>
            </a:stretch>
          </a:blipFill>
        </p:spPr>
        <p:txBody>
          <a:bodyPr wrap="square" lIns="0" tIns="0" rIns="0" bIns="0" rtlCol="0"/>
          <a:lstStyle/>
          <a:p>
            <a:endParaRPr/>
          </a:p>
        </p:txBody>
      </p:sp>
      <p:sp>
        <p:nvSpPr>
          <p:cNvPr id="23" name="object 23"/>
          <p:cNvSpPr txBox="1"/>
          <p:nvPr/>
        </p:nvSpPr>
        <p:spPr>
          <a:xfrm>
            <a:off x="173939" y="136652"/>
            <a:ext cx="6280785" cy="1811655"/>
          </a:xfrm>
          <a:prstGeom prst="rect">
            <a:avLst/>
          </a:prstGeom>
        </p:spPr>
        <p:txBody>
          <a:bodyPr vert="horz" wrap="square" lIns="0" tIns="12700" rIns="0" bIns="0" rtlCol="0">
            <a:spAutoFit/>
          </a:bodyPr>
          <a:lstStyle/>
          <a:p>
            <a:pPr marL="2555240">
              <a:lnSpc>
                <a:spcPct val="100000"/>
              </a:lnSpc>
              <a:spcBef>
                <a:spcPts val="100"/>
              </a:spcBef>
            </a:pPr>
            <a:r>
              <a:rPr sz="1800" b="1" spc="-5" dirty="0">
                <a:solidFill>
                  <a:srgbClr val="FFFFFF"/>
                </a:solidFill>
                <a:latin typeface="Arial"/>
                <a:cs typeface="Arial"/>
              </a:rPr>
              <a:t>ANTIMICROBICI</a:t>
            </a:r>
            <a:r>
              <a:rPr sz="1800" b="1" spc="30" dirty="0">
                <a:solidFill>
                  <a:srgbClr val="FFFFFF"/>
                </a:solidFill>
                <a:latin typeface="Arial"/>
                <a:cs typeface="Arial"/>
              </a:rPr>
              <a:t> </a:t>
            </a:r>
            <a:r>
              <a:rPr sz="1800" b="1" spc="-10" dirty="0">
                <a:solidFill>
                  <a:srgbClr val="FFFFFF"/>
                </a:solidFill>
                <a:latin typeface="Arial"/>
                <a:cs typeface="Arial"/>
              </a:rPr>
              <a:t>INORGANICI</a:t>
            </a:r>
            <a:endParaRPr sz="1800">
              <a:latin typeface="Arial"/>
              <a:cs typeface="Arial"/>
            </a:endParaRPr>
          </a:p>
          <a:p>
            <a:pPr>
              <a:lnSpc>
                <a:spcPct val="100000"/>
              </a:lnSpc>
              <a:spcBef>
                <a:spcPts val="15"/>
              </a:spcBef>
            </a:pPr>
            <a:endParaRPr sz="2550">
              <a:latin typeface="Times New Roman"/>
              <a:cs typeface="Times New Roman"/>
            </a:endParaRPr>
          </a:p>
          <a:p>
            <a:pPr marL="25400">
              <a:lnSpc>
                <a:spcPct val="100000"/>
              </a:lnSpc>
              <a:spcBef>
                <a:spcPts val="5"/>
              </a:spcBef>
            </a:pPr>
            <a:r>
              <a:rPr sz="1800" b="1" spc="-10" dirty="0">
                <a:solidFill>
                  <a:srgbClr val="FFFFFF"/>
                </a:solidFill>
                <a:latin typeface="Arial"/>
                <a:cs typeface="Arial"/>
              </a:rPr>
              <a:t>Anidride </a:t>
            </a:r>
            <a:r>
              <a:rPr sz="1800" b="1" dirty="0">
                <a:solidFill>
                  <a:srgbClr val="FFFFFF"/>
                </a:solidFill>
                <a:latin typeface="Arial"/>
                <a:cs typeface="Arial"/>
              </a:rPr>
              <a:t>Solforosa </a:t>
            </a:r>
            <a:r>
              <a:rPr sz="1800" b="1" spc="-5" dirty="0">
                <a:solidFill>
                  <a:srgbClr val="FFFFFF"/>
                </a:solidFill>
                <a:latin typeface="Arial"/>
                <a:cs typeface="Arial"/>
              </a:rPr>
              <a:t>(E220) e solfiti</a:t>
            </a:r>
            <a:r>
              <a:rPr sz="1800" b="1" spc="60" dirty="0">
                <a:solidFill>
                  <a:srgbClr val="FFFFFF"/>
                </a:solidFill>
                <a:latin typeface="Arial"/>
                <a:cs typeface="Arial"/>
              </a:rPr>
              <a:t> </a:t>
            </a:r>
            <a:r>
              <a:rPr sz="1800" b="1" spc="-5" dirty="0">
                <a:solidFill>
                  <a:srgbClr val="FFFFFF"/>
                </a:solidFill>
                <a:latin typeface="Arial"/>
                <a:cs typeface="Arial"/>
              </a:rPr>
              <a:t>(E221-E222-E223-E224)</a:t>
            </a:r>
            <a:endParaRPr sz="1800">
              <a:latin typeface="Arial"/>
              <a:cs typeface="Arial"/>
            </a:endParaRPr>
          </a:p>
          <a:p>
            <a:pPr>
              <a:lnSpc>
                <a:spcPct val="100000"/>
              </a:lnSpc>
              <a:spcBef>
                <a:spcPts val="15"/>
              </a:spcBef>
            </a:pPr>
            <a:endParaRPr sz="2550">
              <a:latin typeface="Times New Roman"/>
              <a:cs typeface="Times New Roman"/>
            </a:endParaRPr>
          </a:p>
          <a:p>
            <a:pPr marR="572135" algn="ctr">
              <a:lnSpc>
                <a:spcPct val="100000"/>
              </a:lnSpc>
            </a:pPr>
            <a:r>
              <a:rPr sz="3200" b="1" spc="5" dirty="0">
                <a:solidFill>
                  <a:srgbClr val="FFFF00"/>
                </a:solidFill>
                <a:latin typeface="Arial"/>
                <a:cs typeface="Arial"/>
              </a:rPr>
              <a:t>H</a:t>
            </a:r>
            <a:r>
              <a:rPr sz="3150" b="1" spc="7" baseline="-21164" dirty="0">
                <a:solidFill>
                  <a:srgbClr val="FFFF00"/>
                </a:solidFill>
                <a:latin typeface="Arial"/>
                <a:cs typeface="Arial"/>
              </a:rPr>
              <a:t>2</a:t>
            </a:r>
            <a:r>
              <a:rPr sz="3200" b="1" spc="5" dirty="0">
                <a:solidFill>
                  <a:srgbClr val="FFFF00"/>
                </a:solidFill>
                <a:latin typeface="Arial"/>
                <a:cs typeface="Arial"/>
              </a:rPr>
              <a:t>SO</a:t>
            </a:r>
            <a:r>
              <a:rPr sz="3150" b="1" spc="7" baseline="-21164" dirty="0">
                <a:solidFill>
                  <a:srgbClr val="FFFF00"/>
                </a:solidFill>
                <a:latin typeface="Arial"/>
                <a:cs typeface="Arial"/>
              </a:rPr>
              <a:t>3</a:t>
            </a:r>
            <a:endParaRPr sz="3150" baseline="-21164">
              <a:latin typeface="Arial"/>
              <a:cs typeface="Arial"/>
            </a:endParaRPr>
          </a:p>
        </p:txBody>
      </p:sp>
      <p:sp>
        <p:nvSpPr>
          <p:cNvPr id="24" name="object 24"/>
          <p:cNvSpPr/>
          <p:nvPr/>
        </p:nvSpPr>
        <p:spPr>
          <a:xfrm>
            <a:off x="1408302" y="1884426"/>
            <a:ext cx="922019" cy="850900"/>
          </a:xfrm>
          <a:custGeom>
            <a:avLst/>
            <a:gdLst/>
            <a:ahLst/>
            <a:cxnLst/>
            <a:rect l="l" t="t" r="r" b="b"/>
            <a:pathLst>
              <a:path w="922019" h="850900">
                <a:moveTo>
                  <a:pt x="30480" y="531113"/>
                </a:moveTo>
                <a:lnTo>
                  <a:pt x="0" y="850391"/>
                </a:lnTo>
                <a:lnTo>
                  <a:pt x="320802" y="850773"/>
                </a:lnTo>
                <a:lnTo>
                  <a:pt x="245236" y="767588"/>
                </a:lnTo>
                <a:lnTo>
                  <a:pt x="414054" y="614299"/>
                </a:lnTo>
                <a:lnTo>
                  <a:pt x="105918" y="614299"/>
                </a:lnTo>
                <a:lnTo>
                  <a:pt x="30480" y="531113"/>
                </a:lnTo>
                <a:close/>
              </a:path>
              <a:path w="922019" h="850900">
                <a:moveTo>
                  <a:pt x="782447" y="0"/>
                </a:moveTo>
                <a:lnTo>
                  <a:pt x="105918" y="614299"/>
                </a:lnTo>
                <a:lnTo>
                  <a:pt x="414054" y="614299"/>
                </a:lnTo>
                <a:lnTo>
                  <a:pt x="921766" y="153288"/>
                </a:lnTo>
                <a:lnTo>
                  <a:pt x="782447" y="0"/>
                </a:lnTo>
                <a:close/>
              </a:path>
            </a:pathLst>
          </a:custGeom>
          <a:solidFill>
            <a:srgbClr val="FFCC00"/>
          </a:solidFill>
        </p:spPr>
        <p:txBody>
          <a:bodyPr wrap="square" lIns="0" tIns="0" rIns="0" bIns="0" rtlCol="0"/>
          <a:lstStyle/>
          <a:p>
            <a:endParaRPr/>
          </a:p>
        </p:txBody>
      </p:sp>
      <p:sp>
        <p:nvSpPr>
          <p:cNvPr id="25" name="object 25"/>
          <p:cNvSpPr/>
          <p:nvPr/>
        </p:nvSpPr>
        <p:spPr>
          <a:xfrm>
            <a:off x="1408302" y="1884426"/>
            <a:ext cx="922019" cy="850900"/>
          </a:xfrm>
          <a:custGeom>
            <a:avLst/>
            <a:gdLst/>
            <a:ahLst/>
            <a:cxnLst/>
            <a:rect l="l" t="t" r="r" b="b"/>
            <a:pathLst>
              <a:path w="922019" h="850900">
                <a:moveTo>
                  <a:pt x="30480" y="531113"/>
                </a:moveTo>
                <a:lnTo>
                  <a:pt x="105918" y="614299"/>
                </a:lnTo>
                <a:lnTo>
                  <a:pt x="782447" y="0"/>
                </a:lnTo>
                <a:lnTo>
                  <a:pt x="921766" y="153288"/>
                </a:lnTo>
                <a:lnTo>
                  <a:pt x="245236" y="767588"/>
                </a:lnTo>
                <a:lnTo>
                  <a:pt x="320802" y="850773"/>
                </a:lnTo>
                <a:lnTo>
                  <a:pt x="0" y="850391"/>
                </a:lnTo>
                <a:lnTo>
                  <a:pt x="30480" y="531113"/>
                </a:lnTo>
                <a:close/>
              </a:path>
            </a:pathLst>
          </a:custGeom>
          <a:ln w="9524">
            <a:solidFill>
              <a:srgbClr val="FFFFFF"/>
            </a:solidFill>
          </a:ln>
        </p:spPr>
        <p:txBody>
          <a:bodyPr wrap="square" lIns="0" tIns="0" rIns="0" bIns="0" rtlCol="0"/>
          <a:lstStyle/>
          <a:p>
            <a:endParaRPr/>
          </a:p>
        </p:txBody>
      </p:sp>
      <p:sp>
        <p:nvSpPr>
          <p:cNvPr id="26" name="object 26"/>
          <p:cNvSpPr/>
          <p:nvPr/>
        </p:nvSpPr>
        <p:spPr>
          <a:xfrm>
            <a:off x="3646932" y="1878964"/>
            <a:ext cx="911225" cy="862330"/>
          </a:xfrm>
          <a:custGeom>
            <a:avLst/>
            <a:gdLst/>
            <a:ahLst/>
            <a:cxnLst/>
            <a:rect l="l" t="t" r="r" b="b"/>
            <a:pathLst>
              <a:path w="911225" h="862330">
                <a:moveTo>
                  <a:pt x="141604" y="0"/>
                </a:moveTo>
                <a:lnTo>
                  <a:pt x="0" y="151257"/>
                </a:lnTo>
                <a:lnTo>
                  <a:pt x="667003" y="775715"/>
                </a:lnTo>
                <a:lnTo>
                  <a:pt x="590295" y="857758"/>
                </a:lnTo>
                <a:lnTo>
                  <a:pt x="910970" y="862202"/>
                </a:lnTo>
                <a:lnTo>
                  <a:pt x="891995" y="624586"/>
                </a:lnTo>
                <a:lnTo>
                  <a:pt x="808608" y="624586"/>
                </a:lnTo>
                <a:lnTo>
                  <a:pt x="141604" y="0"/>
                </a:lnTo>
                <a:close/>
              </a:path>
              <a:path w="911225" h="862330">
                <a:moveTo>
                  <a:pt x="885443" y="542544"/>
                </a:moveTo>
                <a:lnTo>
                  <a:pt x="808608" y="624586"/>
                </a:lnTo>
                <a:lnTo>
                  <a:pt x="891995" y="624586"/>
                </a:lnTo>
                <a:lnTo>
                  <a:pt x="885443" y="542544"/>
                </a:lnTo>
                <a:close/>
              </a:path>
            </a:pathLst>
          </a:custGeom>
          <a:solidFill>
            <a:srgbClr val="FFCC00"/>
          </a:solidFill>
        </p:spPr>
        <p:txBody>
          <a:bodyPr wrap="square" lIns="0" tIns="0" rIns="0" bIns="0" rtlCol="0"/>
          <a:lstStyle/>
          <a:p>
            <a:endParaRPr/>
          </a:p>
        </p:txBody>
      </p:sp>
      <p:sp>
        <p:nvSpPr>
          <p:cNvPr id="27" name="object 27"/>
          <p:cNvSpPr/>
          <p:nvPr/>
        </p:nvSpPr>
        <p:spPr>
          <a:xfrm>
            <a:off x="3646932" y="1878964"/>
            <a:ext cx="911225" cy="862330"/>
          </a:xfrm>
          <a:custGeom>
            <a:avLst/>
            <a:gdLst/>
            <a:ahLst/>
            <a:cxnLst/>
            <a:rect l="l" t="t" r="r" b="b"/>
            <a:pathLst>
              <a:path w="911225" h="862330">
                <a:moveTo>
                  <a:pt x="590295" y="857758"/>
                </a:moveTo>
                <a:lnTo>
                  <a:pt x="667003" y="775715"/>
                </a:lnTo>
                <a:lnTo>
                  <a:pt x="0" y="151257"/>
                </a:lnTo>
                <a:lnTo>
                  <a:pt x="141604" y="0"/>
                </a:lnTo>
                <a:lnTo>
                  <a:pt x="808608" y="624586"/>
                </a:lnTo>
                <a:lnTo>
                  <a:pt x="885443" y="542544"/>
                </a:lnTo>
                <a:lnTo>
                  <a:pt x="910970" y="862202"/>
                </a:lnTo>
                <a:lnTo>
                  <a:pt x="590295" y="857758"/>
                </a:lnTo>
                <a:close/>
              </a:path>
            </a:pathLst>
          </a:custGeom>
          <a:ln w="9525">
            <a:solidFill>
              <a:srgbClr val="FFFFFF"/>
            </a:solidFill>
          </a:ln>
        </p:spPr>
        <p:txBody>
          <a:bodyPr wrap="square" lIns="0" tIns="0" rIns="0" bIns="0" rtlCol="0"/>
          <a:lstStyle/>
          <a:p>
            <a:endParaRPr/>
          </a:p>
        </p:txBody>
      </p:sp>
      <p:sp>
        <p:nvSpPr>
          <p:cNvPr id="28" name="object 28"/>
          <p:cNvSpPr/>
          <p:nvPr/>
        </p:nvSpPr>
        <p:spPr>
          <a:xfrm>
            <a:off x="655319" y="2799588"/>
            <a:ext cx="1424940" cy="499872"/>
          </a:xfrm>
          <a:prstGeom prst="rect">
            <a:avLst/>
          </a:prstGeom>
          <a:blipFill>
            <a:blip r:embed="rId16" cstate="print"/>
            <a:stretch>
              <a:fillRect/>
            </a:stretch>
          </a:blipFill>
        </p:spPr>
        <p:txBody>
          <a:bodyPr wrap="square" lIns="0" tIns="0" rIns="0" bIns="0" rtlCol="0"/>
          <a:lstStyle/>
          <a:p>
            <a:endParaRPr/>
          </a:p>
        </p:txBody>
      </p:sp>
      <p:sp>
        <p:nvSpPr>
          <p:cNvPr id="29" name="object 29"/>
          <p:cNvSpPr/>
          <p:nvPr/>
        </p:nvSpPr>
        <p:spPr>
          <a:xfrm>
            <a:off x="1732788" y="3002279"/>
            <a:ext cx="388619" cy="297179"/>
          </a:xfrm>
          <a:prstGeom prst="rect">
            <a:avLst/>
          </a:prstGeom>
          <a:blipFill>
            <a:blip r:embed="rId17" cstate="print"/>
            <a:stretch>
              <a:fillRect/>
            </a:stretch>
          </a:blipFill>
        </p:spPr>
        <p:txBody>
          <a:bodyPr wrap="square" lIns="0" tIns="0" rIns="0" bIns="0" rtlCol="0"/>
          <a:lstStyle/>
          <a:p>
            <a:endParaRPr/>
          </a:p>
        </p:txBody>
      </p:sp>
      <p:sp>
        <p:nvSpPr>
          <p:cNvPr id="30" name="object 30"/>
          <p:cNvSpPr/>
          <p:nvPr/>
        </p:nvSpPr>
        <p:spPr>
          <a:xfrm>
            <a:off x="1773935" y="2799588"/>
            <a:ext cx="481584" cy="499872"/>
          </a:xfrm>
          <a:prstGeom prst="rect">
            <a:avLst/>
          </a:prstGeom>
          <a:blipFill>
            <a:blip r:embed="rId18" cstate="print"/>
            <a:stretch>
              <a:fillRect/>
            </a:stretch>
          </a:blipFill>
        </p:spPr>
        <p:txBody>
          <a:bodyPr wrap="square" lIns="0" tIns="0" rIns="0" bIns="0" rtlCol="0"/>
          <a:lstStyle/>
          <a:p>
            <a:endParaRPr/>
          </a:p>
        </p:txBody>
      </p:sp>
      <p:sp>
        <p:nvSpPr>
          <p:cNvPr id="31" name="object 31"/>
          <p:cNvSpPr/>
          <p:nvPr/>
        </p:nvSpPr>
        <p:spPr>
          <a:xfrm>
            <a:off x="1847088" y="2799588"/>
            <a:ext cx="484631" cy="499872"/>
          </a:xfrm>
          <a:prstGeom prst="rect">
            <a:avLst/>
          </a:prstGeom>
          <a:blipFill>
            <a:blip r:embed="rId19" cstate="print"/>
            <a:stretch>
              <a:fillRect/>
            </a:stretch>
          </a:blipFill>
        </p:spPr>
        <p:txBody>
          <a:bodyPr wrap="square" lIns="0" tIns="0" rIns="0" bIns="0" rtlCol="0"/>
          <a:lstStyle/>
          <a:p>
            <a:endParaRPr/>
          </a:p>
        </p:txBody>
      </p:sp>
      <p:sp>
        <p:nvSpPr>
          <p:cNvPr id="32" name="object 32"/>
          <p:cNvSpPr/>
          <p:nvPr/>
        </p:nvSpPr>
        <p:spPr>
          <a:xfrm>
            <a:off x="687323" y="3348228"/>
            <a:ext cx="1461515" cy="499872"/>
          </a:xfrm>
          <a:prstGeom prst="rect">
            <a:avLst/>
          </a:prstGeom>
          <a:blipFill>
            <a:blip r:embed="rId20" cstate="print"/>
            <a:stretch>
              <a:fillRect/>
            </a:stretch>
          </a:blipFill>
        </p:spPr>
        <p:txBody>
          <a:bodyPr wrap="square" lIns="0" tIns="0" rIns="0" bIns="0" rtlCol="0"/>
          <a:lstStyle/>
          <a:p>
            <a:endParaRPr/>
          </a:p>
        </p:txBody>
      </p:sp>
      <p:sp>
        <p:nvSpPr>
          <p:cNvPr id="33" name="object 33"/>
          <p:cNvSpPr/>
          <p:nvPr/>
        </p:nvSpPr>
        <p:spPr>
          <a:xfrm>
            <a:off x="1740407" y="3348228"/>
            <a:ext cx="484631" cy="499872"/>
          </a:xfrm>
          <a:prstGeom prst="rect">
            <a:avLst/>
          </a:prstGeom>
          <a:blipFill>
            <a:blip r:embed="rId19" cstate="print"/>
            <a:stretch>
              <a:fillRect/>
            </a:stretch>
          </a:blipFill>
        </p:spPr>
        <p:txBody>
          <a:bodyPr wrap="square" lIns="0" tIns="0" rIns="0" bIns="0" rtlCol="0"/>
          <a:lstStyle/>
          <a:p>
            <a:endParaRPr/>
          </a:p>
        </p:txBody>
      </p:sp>
      <p:sp>
        <p:nvSpPr>
          <p:cNvPr id="34" name="object 34"/>
          <p:cNvSpPr txBox="1"/>
          <p:nvPr/>
        </p:nvSpPr>
        <p:spPr>
          <a:xfrm>
            <a:off x="807110" y="2692608"/>
            <a:ext cx="1194435" cy="1123315"/>
          </a:xfrm>
          <a:prstGeom prst="rect">
            <a:avLst/>
          </a:prstGeom>
        </p:spPr>
        <p:txBody>
          <a:bodyPr vert="horz" wrap="square" lIns="0" tIns="195580" rIns="0" bIns="0" rtlCol="0">
            <a:spAutoFit/>
          </a:bodyPr>
          <a:lstStyle/>
          <a:p>
            <a:pPr marL="38100">
              <a:lnSpc>
                <a:spcPct val="100000"/>
              </a:lnSpc>
              <a:spcBef>
                <a:spcPts val="1540"/>
              </a:spcBef>
            </a:pPr>
            <a:r>
              <a:rPr sz="2400" b="1" spc="-5" dirty="0">
                <a:solidFill>
                  <a:srgbClr val="FFFF00"/>
                </a:solidFill>
                <a:latin typeface="Times New Roman"/>
                <a:cs typeface="Times New Roman"/>
              </a:rPr>
              <a:t>NaHSO</a:t>
            </a:r>
            <a:r>
              <a:rPr sz="2400" b="1" spc="-7" baseline="-20833" dirty="0">
                <a:solidFill>
                  <a:srgbClr val="FFFF00"/>
                </a:solidFill>
                <a:latin typeface="Times New Roman"/>
                <a:cs typeface="Times New Roman"/>
              </a:rPr>
              <a:t>3</a:t>
            </a:r>
            <a:endParaRPr sz="2400" baseline="-20833">
              <a:latin typeface="Times New Roman"/>
              <a:cs typeface="Times New Roman"/>
            </a:endParaRPr>
          </a:p>
          <a:p>
            <a:pPr marL="69850">
              <a:lnSpc>
                <a:spcPct val="100000"/>
              </a:lnSpc>
              <a:spcBef>
                <a:spcPts val="1440"/>
              </a:spcBef>
            </a:pPr>
            <a:r>
              <a:rPr sz="2400" b="1" dirty="0">
                <a:solidFill>
                  <a:srgbClr val="FFFF00"/>
                </a:solidFill>
                <a:latin typeface="Times New Roman"/>
                <a:cs typeface="Times New Roman"/>
              </a:rPr>
              <a:t>bisolfito</a:t>
            </a:r>
            <a:endParaRPr sz="2400">
              <a:latin typeface="Times New Roman"/>
              <a:cs typeface="Times New Roman"/>
            </a:endParaRPr>
          </a:p>
        </p:txBody>
      </p:sp>
      <p:sp>
        <p:nvSpPr>
          <p:cNvPr id="35" name="object 35"/>
          <p:cNvSpPr/>
          <p:nvPr/>
        </p:nvSpPr>
        <p:spPr>
          <a:xfrm>
            <a:off x="4224528" y="2799588"/>
            <a:ext cx="847344" cy="499872"/>
          </a:xfrm>
          <a:prstGeom prst="rect">
            <a:avLst/>
          </a:prstGeom>
          <a:blipFill>
            <a:blip r:embed="rId21" cstate="print"/>
            <a:stretch>
              <a:fillRect/>
            </a:stretch>
          </a:blipFill>
        </p:spPr>
        <p:txBody>
          <a:bodyPr wrap="square" lIns="0" tIns="0" rIns="0" bIns="0" rtlCol="0"/>
          <a:lstStyle/>
          <a:p>
            <a:endParaRPr/>
          </a:p>
        </p:txBody>
      </p:sp>
      <p:sp>
        <p:nvSpPr>
          <p:cNvPr id="36" name="object 36"/>
          <p:cNvSpPr/>
          <p:nvPr/>
        </p:nvSpPr>
        <p:spPr>
          <a:xfrm>
            <a:off x="4724400" y="3002279"/>
            <a:ext cx="388620" cy="297179"/>
          </a:xfrm>
          <a:prstGeom prst="rect">
            <a:avLst/>
          </a:prstGeom>
          <a:blipFill>
            <a:blip r:embed="rId22" cstate="print"/>
            <a:stretch>
              <a:fillRect/>
            </a:stretch>
          </a:blipFill>
        </p:spPr>
        <p:txBody>
          <a:bodyPr wrap="square" lIns="0" tIns="0" rIns="0" bIns="0" rtlCol="0"/>
          <a:lstStyle/>
          <a:p>
            <a:endParaRPr/>
          </a:p>
        </p:txBody>
      </p:sp>
      <p:sp>
        <p:nvSpPr>
          <p:cNvPr id="37" name="object 37"/>
          <p:cNvSpPr/>
          <p:nvPr/>
        </p:nvSpPr>
        <p:spPr>
          <a:xfrm>
            <a:off x="4765547" y="2799588"/>
            <a:ext cx="815339" cy="499872"/>
          </a:xfrm>
          <a:prstGeom prst="rect">
            <a:avLst/>
          </a:prstGeom>
          <a:blipFill>
            <a:blip r:embed="rId23" cstate="print"/>
            <a:stretch>
              <a:fillRect/>
            </a:stretch>
          </a:blipFill>
        </p:spPr>
        <p:txBody>
          <a:bodyPr wrap="square" lIns="0" tIns="0" rIns="0" bIns="0" rtlCol="0"/>
          <a:lstStyle/>
          <a:p>
            <a:endParaRPr/>
          </a:p>
        </p:txBody>
      </p:sp>
      <p:sp>
        <p:nvSpPr>
          <p:cNvPr id="38" name="object 38"/>
          <p:cNvSpPr/>
          <p:nvPr/>
        </p:nvSpPr>
        <p:spPr>
          <a:xfrm>
            <a:off x="5233415" y="3002279"/>
            <a:ext cx="388620" cy="297179"/>
          </a:xfrm>
          <a:prstGeom prst="rect">
            <a:avLst/>
          </a:prstGeom>
          <a:blipFill>
            <a:blip r:embed="rId24" cstate="print"/>
            <a:stretch>
              <a:fillRect/>
            </a:stretch>
          </a:blipFill>
        </p:spPr>
        <p:txBody>
          <a:bodyPr wrap="square" lIns="0" tIns="0" rIns="0" bIns="0" rtlCol="0"/>
          <a:lstStyle/>
          <a:p>
            <a:endParaRPr/>
          </a:p>
        </p:txBody>
      </p:sp>
      <p:sp>
        <p:nvSpPr>
          <p:cNvPr id="39" name="object 39"/>
          <p:cNvSpPr/>
          <p:nvPr/>
        </p:nvSpPr>
        <p:spPr>
          <a:xfrm>
            <a:off x="5335523" y="3002279"/>
            <a:ext cx="336803" cy="297179"/>
          </a:xfrm>
          <a:prstGeom prst="rect">
            <a:avLst/>
          </a:prstGeom>
          <a:blipFill>
            <a:blip r:embed="rId25" cstate="print"/>
            <a:stretch>
              <a:fillRect/>
            </a:stretch>
          </a:blipFill>
        </p:spPr>
        <p:txBody>
          <a:bodyPr wrap="square" lIns="0" tIns="0" rIns="0" bIns="0" rtlCol="0"/>
          <a:lstStyle/>
          <a:p>
            <a:endParaRPr/>
          </a:p>
        </p:txBody>
      </p:sp>
      <p:sp>
        <p:nvSpPr>
          <p:cNvPr id="40" name="object 40"/>
          <p:cNvSpPr/>
          <p:nvPr/>
        </p:nvSpPr>
        <p:spPr>
          <a:xfrm>
            <a:off x="4349496" y="3348228"/>
            <a:ext cx="1207008" cy="499872"/>
          </a:xfrm>
          <a:prstGeom prst="rect">
            <a:avLst/>
          </a:prstGeom>
          <a:blipFill>
            <a:blip r:embed="rId26" cstate="print"/>
            <a:stretch>
              <a:fillRect/>
            </a:stretch>
          </a:blipFill>
        </p:spPr>
        <p:txBody>
          <a:bodyPr wrap="square" lIns="0" tIns="0" rIns="0" bIns="0" rtlCol="0"/>
          <a:lstStyle/>
          <a:p>
            <a:endParaRPr/>
          </a:p>
        </p:txBody>
      </p:sp>
      <p:sp>
        <p:nvSpPr>
          <p:cNvPr id="41" name="object 41"/>
          <p:cNvSpPr/>
          <p:nvPr/>
        </p:nvSpPr>
        <p:spPr>
          <a:xfrm>
            <a:off x="5148071" y="3348228"/>
            <a:ext cx="484631" cy="499872"/>
          </a:xfrm>
          <a:prstGeom prst="rect">
            <a:avLst/>
          </a:prstGeom>
          <a:blipFill>
            <a:blip r:embed="rId19" cstate="print"/>
            <a:stretch>
              <a:fillRect/>
            </a:stretch>
          </a:blipFill>
        </p:spPr>
        <p:txBody>
          <a:bodyPr wrap="square" lIns="0" tIns="0" rIns="0" bIns="0" rtlCol="0"/>
          <a:lstStyle/>
          <a:p>
            <a:endParaRPr/>
          </a:p>
        </p:txBody>
      </p:sp>
      <p:sp>
        <p:nvSpPr>
          <p:cNvPr id="42" name="object 42"/>
          <p:cNvSpPr txBox="1"/>
          <p:nvPr/>
        </p:nvSpPr>
        <p:spPr>
          <a:xfrm>
            <a:off x="4377816" y="2692608"/>
            <a:ext cx="1125855" cy="1123315"/>
          </a:xfrm>
          <a:prstGeom prst="rect">
            <a:avLst/>
          </a:prstGeom>
        </p:spPr>
        <p:txBody>
          <a:bodyPr vert="horz" wrap="square" lIns="0" tIns="195580" rIns="0" bIns="0" rtlCol="0">
            <a:spAutoFit/>
          </a:bodyPr>
          <a:lstStyle/>
          <a:p>
            <a:pPr marL="38100">
              <a:lnSpc>
                <a:spcPct val="100000"/>
              </a:lnSpc>
              <a:spcBef>
                <a:spcPts val="1540"/>
              </a:spcBef>
            </a:pPr>
            <a:r>
              <a:rPr sz="2400" b="1" spc="-5" dirty="0">
                <a:solidFill>
                  <a:srgbClr val="FFFF00"/>
                </a:solidFill>
                <a:latin typeface="Times New Roman"/>
                <a:cs typeface="Times New Roman"/>
              </a:rPr>
              <a:t>NA</a:t>
            </a:r>
            <a:r>
              <a:rPr sz="2400" b="1" spc="-7" baseline="-20833" dirty="0">
                <a:solidFill>
                  <a:srgbClr val="FFFF00"/>
                </a:solidFill>
                <a:latin typeface="Times New Roman"/>
                <a:cs typeface="Times New Roman"/>
              </a:rPr>
              <a:t>2</a:t>
            </a:r>
            <a:r>
              <a:rPr sz="2400" b="1" spc="-5" dirty="0">
                <a:solidFill>
                  <a:srgbClr val="FFFF00"/>
                </a:solidFill>
                <a:latin typeface="Times New Roman"/>
                <a:cs typeface="Times New Roman"/>
              </a:rPr>
              <a:t>SO</a:t>
            </a:r>
            <a:r>
              <a:rPr sz="2400" b="1" spc="-7" baseline="-20833" dirty="0">
                <a:solidFill>
                  <a:srgbClr val="FFFF00"/>
                </a:solidFill>
                <a:latin typeface="Times New Roman"/>
                <a:cs typeface="Times New Roman"/>
              </a:rPr>
              <a:t>3</a:t>
            </a:r>
            <a:endParaRPr sz="2400" baseline="-20833">
              <a:latin typeface="Times New Roman"/>
              <a:cs typeface="Times New Roman"/>
            </a:endParaRPr>
          </a:p>
          <a:p>
            <a:pPr marL="162560">
              <a:lnSpc>
                <a:spcPct val="100000"/>
              </a:lnSpc>
              <a:spcBef>
                <a:spcPts val="1440"/>
              </a:spcBef>
            </a:pPr>
            <a:r>
              <a:rPr sz="2400" b="1" dirty="0">
                <a:solidFill>
                  <a:srgbClr val="FFFF00"/>
                </a:solidFill>
                <a:latin typeface="Times New Roman"/>
                <a:cs typeface="Times New Roman"/>
              </a:rPr>
              <a:t>solfito</a:t>
            </a:r>
            <a:endParaRPr sz="2400">
              <a:latin typeface="Times New Roman"/>
              <a:cs typeface="Times New Roman"/>
            </a:endParaRPr>
          </a:p>
        </p:txBody>
      </p:sp>
      <p:sp>
        <p:nvSpPr>
          <p:cNvPr id="43" name="object 43"/>
          <p:cNvSpPr/>
          <p:nvPr/>
        </p:nvSpPr>
        <p:spPr>
          <a:xfrm>
            <a:off x="368808" y="4023359"/>
            <a:ext cx="1586484" cy="499871"/>
          </a:xfrm>
          <a:prstGeom prst="rect">
            <a:avLst/>
          </a:prstGeom>
          <a:blipFill>
            <a:blip r:embed="rId27" cstate="print"/>
            <a:stretch>
              <a:fillRect/>
            </a:stretch>
          </a:blipFill>
        </p:spPr>
        <p:txBody>
          <a:bodyPr wrap="square" lIns="0" tIns="0" rIns="0" bIns="0" rtlCol="0"/>
          <a:lstStyle/>
          <a:p>
            <a:endParaRPr/>
          </a:p>
        </p:txBody>
      </p:sp>
      <p:sp>
        <p:nvSpPr>
          <p:cNvPr id="44" name="object 44"/>
          <p:cNvSpPr/>
          <p:nvPr/>
        </p:nvSpPr>
        <p:spPr>
          <a:xfrm>
            <a:off x="1546860" y="4023359"/>
            <a:ext cx="5750051" cy="499871"/>
          </a:xfrm>
          <a:prstGeom prst="rect">
            <a:avLst/>
          </a:prstGeom>
          <a:blipFill>
            <a:blip r:embed="rId28" cstate="print"/>
            <a:stretch>
              <a:fillRect/>
            </a:stretch>
          </a:blipFill>
        </p:spPr>
        <p:txBody>
          <a:bodyPr wrap="square" lIns="0" tIns="0" rIns="0" bIns="0" rtlCol="0"/>
          <a:lstStyle/>
          <a:p>
            <a:endParaRPr/>
          </a:p>
        </p:txBody>
      </p:sp>
      <p:sp>
        <p:nvSpPr>
          <p:cNvPr id="45" name="object 45"/>
          <p:cNvSpPr/>
          <p:nvPr/>
        </p:nvSpPr>
        <p:spPr>
          <a:xfrm>
            <a:off x="6888480" y="4023359"/>
            <a:ext cx="490727" cy="499871"/>
          </a:xfrm>
          <a:prstGeom prst="rect">
            <a:avLst/>
          </a:prstGeom>
          <a:blipFill>
            <a:blip r:embed="rId29" cstate="print"/>
            <a:stretch>
              <a:fillRect/>
            </a:stretch>
          </a:blipFill>
        </p:spPr>
        <p:txBody>
          <a:bodyPr wrap="square" lIns="0" tIns="0" rIns="0" bIns="0" rtlCol="0"/>
          <a:lstStyle/>
          <a:p>
            <a:endParaRPr/>
          </a:p>
        </p:txBody>
      </p:sp>
      <p:sp>
        <p:nvSpPr>
          <p:cNvPr id="46" name="object 46"/>
          <p:cNvSpPr/>
          <p:nvPr/>
        </p:nvSpPr>
        <p:spPr>
          <a:xfrm>
            <a:off x="6970776" y="4023359"/>
            <a:ext cx="493775" cy="499871"/>
          </a:xfrm>
          <a:prstGeom prst="rect">
            <a:avLst/>
          </a:prstGeom>
          <a:blipFill>
            <a:blip r:embed="rId30" cstate="print"/>
            <a:stretch>
              <a:fillRect/>
            </a:stretch>
          </a:blipFill>
        </p:spPr>
        <p:txBody>
          <a:bodyPr wrap="square" lIns="0" tIns="0" rIns="0" bIns="0" rtlCol="0"/>
          <a:lstStyle/>
          <a:p>
            <a:endParaRPr/>
          </a:p>
        </p:txBody>
      </p:sp>
      <p:sp>
        <p:nvSpPr>
          <p:cNvPr id="47" name="object 47"/>
          <p:cNvSpPr/>
          <p:nvPr/>
        </p:nvSpPr>
        <p:spPr>
          <a:xfrm>
            <a:off x="408431" y="5681471"/>
            <a:ext cx="6786372" cy="499872"/>
          </a:xfrm>
          <a:prstGeom prst="rect">
            <a:avLst/>
          </a:prstGeom>
          <a:blipFill>
            <a:blip r:embed="rId31" cstate="print"/>
            <a:stretch>
              <a:fillRect/>
            </a:stretch>
          </a:blipFill>
        </p:spPr>
        <p:txBody>
          <a:bodyPr wrap="square" lIns="0" tIns="0" rIns="0" bIns="0" rtlCol="0"/>
          <a:lstStyle/>
          <a:p>
            <a:endParaRPr/>
          </a:p>
        </p:txBody>
      </p:sp>
      <p:sp>
        <p:nvSpPr>
          <p:cNvPr id="48" name="object 48"/>
          <p:cNvSpPr/>
          <p:nvPr/>
        </p:nvSpPr>
        <p:spPr>
          <a:xfrm>
            <a:off x="2842260" y="6047232"/>
            <a:ext cx="1833372" cy="499872"/>
          </a:xfrm>
          <a:prstGeom prst="rect">
            <a:avLst/>
          </a:prstGeom>
          <a:blipFill>
            <a:blip r:embed="rId32" cstate="print"/>
            <a:stretch>
              <a:fillRect/>
            </a:stretch>
          </a:blipFill>
        </p:spPr>
        <p:txBody>
          <a:bodyPr wrap="square" lIns="0" tIns="0" rIns="0" bIns="0" rtlCol="0"/>
          <a:lstStyle/>
          <a:p>
            <a:endParaRPr/>
          </a:p>
        </p:txBody>
      </p:sp>
      <p:sp>
        <p:nvSpPr>
          <p:cNvPr id="49" name="object 49"/>
          <p:cNvSpPr/>
          <p:nvPr/>
        </p:nvSpPr>
        <p:spPr>
          <a:xfrm>
            <a:off x="4267200" y="6047232"/>
            <a:ext cx="493775" cy="499872"/>
          </a:xfrm>
          <a:prstGeom prst="rect">
            <a:avLst/>
          </a:prstGeom>
          <a:blipFill>
            <a:blip r:embed="rId30" cstate="print"/>
            <a:stretch>
              <a:fillRect/>
            </a:stretch>
          </a:blipFill>
        </p:spPr>
        <p:txBody>
          <a:bodyPr wrap="square" lIns="0" tIns="0" rIns="0" bIns="0" rtlCol="0"/>
          <a:lstStyle/>
          <a:p>
            <a:endParaRPr/>
          </a:p>
        </p:txBody>
      </p:sp>
      <p:sp>
        <p:nvSpPr>
          <p:cNvPr id="50" name="object 50"/>
          <p:cNvSpPr txBox="1"/>
          <p:nvPr/>
        </p:nvSpPr>
        <p:spPr>
          <a:xfrm>
            <a:off x="238150" y="4102989"/>
            <a:ext cx="7013575" cy="2414905"/>
          </a:xfrm>
          <a:prstGeom prst="rect">
            <a:avLst/>
          </a:prstGeom>
        </p:spPr>
        <p:txBody>
          <a:bodyPr vert="horz" wrap="square" lIns="0" tIns="12700" rIns="0" bIns="0" rtlCol="0">
            <a:spAutoFit/>
          </a:bodyPr>
          <a:lstStyle/>
          <a:p>
            <a:pPr marL="1499235">
              <a:lnSpc>
                <a:spcPct val="100000"/>
              </a:lnSpc>
              <a:spcBef>
                <a:spcPts val="100"/>
              </a:spcBef>
            </a:pPr>
            <a:r>
              <a:rPr sz="2400" b="1" dirty="0">
                <a:solidFill>
                  <a:srgbClr val="FFFF00"/>
                </a:solidFill>
                <a:latin typeface="Arial"/>
                <a:cs typeface="Arial"/>
              </a:rPr>
              <a:t>I </a:t>
            </a:r>
            <a:r>
              <a:rPr sz="2400" b="1" spc="-5" dirty="0">
                <a:solidFill>
                  <a:srgbClr val="FFFF00"/>
                </a:solidFill>
                <a:latin typeface="Arial"/>
                <a:cs typeface="Arial"/>
              </a:rPr>
              <a:t>solfiti sono sali dell’acido</a:t>
            </a:r>
            <a:r>
              <a:rPr sz="2400" b="1" spc="-110" dirty="0">
                <a:solidFill>
                  <a:srgbClr val="FFFF00"/>
                </a:solidFill>
                <a:latin typeface="Arial"/>
                <a:cs typeface="Arial"/>
              </a:rPr>
              <a:t> </a:t>
            </a:r>
            <a:r>
              <a:rPr sz="2400" b="1" spc="-5" dirty="0">
                <a:solidFill>
                  <a:srgbClr val="FFFF00"/>
                </a:solidFill>
                <a:latin typeface="Arial"/>
                <a:cs typeface="Arial"/>
              </a:rPr>
              <a:t>solforoso</a:t>
            </a:r>
            <a:endParaRPr sz="2400">
              <a:latin typeface="Arial"/>
              <a:cs typeface="Arial"/>
            </a:endParaRPr>
          </a:p>
          <a:p>
            <a:pPr marL="12065" marR="5080" algn="ctr">
              <a:lnSpc>
                <a:spcPct val="100000"/>
              </a:lnSpc>
              <a:spcBef>
                <a:spcPts val="2220"/>
              </a:spcBef>
            </a:pPr>
            <a:r>
              <a:rPr sz="2400" b="1" dirty="0">
                <a:solidFill>
                  <a:srgbClr val="F1F1F1"/>
                </a:solidFill>
                <a:latin typeface="Arial"/>
                <a:cs typeface="Arial"/>
              </a:rPr>
              <a:t>Sono additivi </a:t>
            </a:r>
            <a:r>
              <a:rPr sz="2400" b="1" spc="-5" dirty="0">
                <a:solidFill>
                  <a:srgbClr val="F1F1F1"/>
                </a:solidFill>
                <a:latin typeface="Arial"/>
                <a:cs typeface="Arial"/>
              </a:rPr>
              <a:t>ad </a:t>
            </a:r>
            <a:r>
              <a:rPr sz="2400" b="1" dirty="0">
                <a:solidFill>
                  <a:srgbClr val="F1F1F1"/>
                </a:solidFill>
                <a:latin typeface="Arial"/>
                <a:cs typeface="Arial"/>
              </a:rPr>
              <a:t>azione </a:t>
            </a:r>
            <a:r>
              <a:rPr sz="2400" b="1" i="1" dirty="0">
                <a:solidFill>
                  <a:srgbClr val="F1F1F1"/>
                </a:solidFill>
                <a:latin typeface="Arial"/>
                <a:cs typeface="Arial"/>
              </a:rPr>
              <a:t>antimicrobica,</a:t>
            </a:r>
            <a:r>
              <a:rPr sz="2400" b="1" i="1" spc="-170" dirty="0">
                <a:solidFill>
                  <a:srgbClr val="F1F1F1"/>
                </a:solidFill>
                <a:latin typeface="Arial"/>
                <a:cs typeface="Arial"/>
              </a:rPr>
              <a:t> </a:t>
            </a:r>
            <a:r>
              <a:rPr sz="2400" b="1" i="1" dirty="0">
                <a:solidFill>
                  <a:srgbClr val="F1F1F1"/>
                </a:solidFill>
                <a:latin typeface="Arial"/>
                <a:cs typeface="Arial"/>
              </a:rPr>
              <a:t>riducente  ed</a:t>
            </a:r>
            <a:r>
              <a:rPr sz="2400" b="1" i="1" spc="-15" dirty="0">
                <a:solidFill>
                  <a:srgbClr val="F1F1F1"/>
                </a:solidFill>
                <a:latin typeface="Arial"/>
                <a:cs typeface="Arial"/>
              </a:rPr>
              <a:t> </a:t>
            </a:r>
            <a:r>
              <a:rPr sz="2400" b="1" i="1" dirty="0">
                <a:solidFill>
                  <a:srgbClr val="F1F1F1"/>
                </a:solidFill>
                <a:latin typeface="Arial"/>
                <a:cs typeface="Arial"/>
              </a:rPr>
              <a:t>antiossidante</a:t>
            </a:r>
            <a:endParaRPr sz="2400">
              <a:latin typeface="Arial"/>
              <a:cs typeface="Arial"/>
            </a:endParaRPr>
          </a:p>
          <a:p>
            <a:pPr marL="1270" algn="ctr">
              <a:lnSpc>
                <a:spcPct val="100000"/>
              </a:lnSpc>
              <a:spcBef>
                <a:spcPts val="2190"/>
              </a:spcBef>
            </a:pPr>
            <a:r>
              <a:rPr sz="2400" b="1" dirty="0">
                <a:solidFill>
                  <a:srgbClr val="FFFFFF"/>
                </a:solidFill>
                <a:latin typeface="Arial"/>
                <a:cs typeface="Arial"/>
              </a:rPr>
              <a:t>Utilizzati </a:t>
            </a:r>
            <a:r>
              <a:rPr sz="2400" b="1" spc="-5" dirty="0">
                <a:solidFill>
                  <a:srgbClr val="FFFFFF"/>
                </a:solidFill>
                <a:latin typeface="Arial"/>
                <a:cs typeface="Arial"/>
              </a:rPr>
              <a:t>per </a:t>
            </a:r>
            <a:r>
              <a:rPr sz="2400" b="1" dirty="0">
                <a:solidFill>
                  <a:srgbClr val="FFFFFF"/>
                </a:solidFill>
                <a:latin typeface="Arial"/>
                <a:cs typeface="Arial"/>
              </a:rPr>
              <a:t>la loro </a:t>
            </a:r>
            <a:r>
              <a:rPr sz="2400" b="1" spc="-5" dirty="0">
                <a:solidFill>
                  <a:srgbClr val="FFFFFF"/>
                </a:solidFill>
                <a:latin typeface="Arial"/>
                <a:cs typeface="Arial"/>
              </a:rPr>
              <a:t>economicità, </a:t>
            </a:r>
            <a:r>
              <a:rPr sz="2400" b="1" dirty="0">
                <a:solidFill>
                  <a:srgbClr val="FFFFFF"/>
                </a:solidFill>
                <a:latin typeface="Arial"/>
                <a:cs typeface="Arial"/>
              </a:rPr>
              <a:t>efficacia</a:t>
            </a:r>
            <a:r>
              <a:rPr sz="2400" b="1" spc="-95" dirty="0">
                <a:solidFill>
                  <a:srgbClr val="FFFFFF"/>
                </a:solidFill>
                <a:latin typeface="Arial"/>
                <a:cs typeface="Arial"/>
              </a:rPr>
              <a:t> </a:t>
            </a:r>
            <a:r>
              <a:rPr sz="2400" b="1" dirty="0">
                <a:solidFill>
                  <a:srgbClr val="FFFFFF"/>
                </a:solidFill>
                <a:latin typeface="Arial"/>
                <a:cs typeface="Arial"/>
              </a:rPr>
              <a:t>e</a:t>
            </a:r>
            <a:endParaRPr sz="2400">
              <a:latin typeface="Arial"/>
              <a:cs typeface="Arial"/>
            </a:endParaRPr>
          </a:p>
          <a:p>
            <a:pPr algn="ctr">
              <a:lnSpc>
                <a:spcPct val="100000"/>
              </a:lnSpc>
            </a:pPr>
            <a:r>
              <a:rPr sz="2400" b="1" dirty="0">
                <a:solidFill>
                  <a:srgbClr val="FFFFFF"/>
                </a:solidFill>
                <a:latin typeface="Arial"/>
                <a:cs typeface="Arial"/>
              </a:rPr>
              <a:t>versatilità</a:t>
            </a:r>
            <a:endParaRPr sz="2400">
              <a:latin typeface="Arial"/>
              <a:cs typeface="Arial"/>
            </a:endParaRPr>
          </a:p>
        </p:txBody>
      </p:sp>
    </p:spTree>
    <p:extLst>
      <p:ext uri="{BB962C8B-B14F-4D97-AF65-F5344CB8AC3E}">
        <p14:creationId xmlns:p14="http://schemas.microsoft.com/office/powerpoint/2010/main" val="3949622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323850" y="0"/>
            <a:ext cx="83518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3600" b="1" dirty="0">
                <a:solidFill>
                  <a:schemeClr val="bg1"/>
                </a:solidFill>
                <a:latin typeface="Maiandra GD" pitchFamily="34" charset="0"/>
              </a:rPr>
              <a:t>I SOLFITI</a:t>
            </a:r>
          </a:p>
        </p:txBody>
      </p:sp>
      <p:grpSp>
        <p:nvGrpSpPr>
          <p:cNvPr id="2" name="Gruppo 1"/>
          <p:cNvGrpSpPr>
            <a:grpSpLocks/>
          </p:cNvGrpSpPr>
          <p:nvPr/>
        </p:nvGrpSpPr>
        <p:grpSpPr bwMode="auto">
          <a:xfrm>
            <a:off x="0" y="508577"/>
            <a:ext cx="9217025" cy="6131936"/>
            <a:chOff x="0" y="508577"/>
            <a:chExt cx="9217025" cy="6131936"/>
          </a:xfrm>
        </p:grpSpPr>
        <p:sp>
          <p:nvSpPr>
            <p:cNvPr id="15365" name="CasellaDiTesto 1"/>
            <p:cNvSpPr txBox="1">
              <a:spLocks noChangeArrowheads="1"/>
            </p:cNvSpPr>
            <p:nvPr/>
          </p:nvSpPr>
          <p:spPr bwMode="auto">
            <a:xfrm>
              <a:off x="0" y="508577"/>
              <a:ext cx="9217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000" dirty="0">
                  <a:solidFill>
                    <a:srgbClr val="FF0000"/>
                  </a:solidFill>
                  <a:latin typeface="Aharoni" pitchFamily="2" charset="-79"/>
                  <a:cs typeface="Aharoni" pitchFamily="2" charset="-79"/>
                </a:rPr>
                <a:t>TRATTAMENTO DEI</a:t>
              </a:r>
            </a:p>
            <a:p>
              <a:pPr algn="ctr" eaLnBrk="1" hangingPunct="1">
                <a:spcBef>
                  <a:spcPct val="0"/>
                </a:spcBef>
                <a:buFontTx/>
                <a:buNone/>
              </a:pPr>
              <a:r>
                <a:rPr lang="it-IT" altLang="it-IT" sz="4000" dirty="0">
                  <a:solidFill>
                    <a:srgbClr val="FF0000"/>
                  </a:solidFill>
                  <a:latin typeface="Aharoni" pitchFamily="2" charset="-79"/>
                  <a:cs typeface="Aharoni" pitchFamily="2" charset="-79"/>
                </a:rPr>
                <a:t> CROSTACEI</a:t>
              </a:r>
            </a:p>
          </p:txBody>
        </p:sp>
        <p:sp>
          <p:nvSpPr>
            <p:cNvPr id="15366" name="Text Box 7"/>
            <p:cNvSpPr txBox="1">
              <a:spLocks noChangeArrowheads="1"/>
            </p:cNvSpPr>
            <p:nvPr/>
          </p:nvSpPr>
          <p:spPr bwMode="auto">
            <a:xfrm>
              <a:off x="6084888" y="3429000"/>
              <a:ext cx="28082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2800" b="1" dirty="0">
                  <a:solidFill>
                    <a:schemeClr val="bg1"/>
                  </a:solidFill>
                  <a:latin typeface="Baskerville Old Face" pitchFamily="18" charset="0"/>
                </a:rPr>
                <a:t>“BLACK-SPOT”</a:t>
              </a:r>
            </a:p>
          </p:txBody>
        </p:sp>
        <p:pic>
          <p:nvPicPr>
            <p:cNvPr id="1536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870075"/>
              <a:ext cx="551815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1268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41902" y="307492"/>
            <a:ext cx="5022850" cy="476250"/>
          </a:xfrm>
          <a:custGeom>
            <a:avLst/>
            <a:gdLst/>
            <a:ahLst/>
            <a:cxnLst/>
            <a:rect l="l" t="t" r="r" b="b"/>
            <a:pathLst>
              <a:path w="5022850" h="476250">
                <a:moveTo>
                  <a:pt x="0" y="475843"/>
                </a:moveTo>
                <a:lnTo>
                  <a:pt x="5022469" y="475843"/>
                </a:lnTo>
                <a:lnTo>
                  <a:pt x="5022469" y="0"/>
                </a:lnTo>
                <a:lnTo>
                  <a:pt x="0" y="0"/>
                </a:lnTo>
                <a:lnTo>
                  <a:pt x="0" y="475843"/>
                </a:lnTo>
                <a:close/>
              </a:path>
            </a:pathLst>
          </a:custGeom>
          <a:ln w="9525">
            <a:solidFill>
              <a:srgbClr val="FFFFFF"/>
            </a:solidFill>
          </a:ln>
        </p:spPr>
        <p:txBody>
          <a:bodyPr wrap="square" lIns="0" tIns="0" rIns="0" bIns="0" rtlCol="0"/>
          <a:lstStyle/>
          <a:p>
            <a:endParaRPr/>
          </a:p>
        </p:txBody>
      </p:sp>
      <p:sp>
        <p:nvSpPr>
          <p:cNvPr id="3" name="object 3"/>
          <p:cNvSpPr/>
          <p:nvPr/>
        </p:nvSpPr>
        <p:spPr>
          <a:xfrm>
            <a:off x="4139184" y="234695"/>
            <a:ext cx="4849368" cy="3413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708135" y="234695"/>
            <a:ext cx="339851" cy="3413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689347" y="478536"/>
            <a:ext cx="3750563" cy="3413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159495" y="478536"/>
            <a:ext cx="344424" cy="341375"/>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256023" y="289052"/>
            <a:ext cx="4594860" cy="513080"/>
          </a:xfrm>
          <a:prstGeom prst="rect">
            <a:avLst/>
          </a:prstGeom>
        </p:spPr>
        <p:txBody>
          <a:bodyPr vert="horz" wrap="square" lIns="0" tIns="12065" rIns="0" bIns="0" rtlCol="0">
            <a:spAutoFit/>
          </a:bodyPr>
          <a:lstStyle/>
          <a:p>
            <a:pPr algn="ctr">
              <a:lnSpc>
                <a:spcPct val="100000"/>
              </a:lnSpc>
              <a:spcBef>
                <a:spcPts val="95"/>
              </a:spcBef>
            </a:pPr>
            <a:r>
              <a:rPr sz="1600" b="1" spc="-10" dirty="0">
                <a:solidFill>
                  <a:srgbClr val="FFFFFF"/>
                </a:solidFill>
                <a:latin typeface="Tahoma"/>
                <a:cs typeface="Tahoma"/>
              </a:rPr>
              <a:t>FREQUENZA DEGLI </a:t>
            </a:r>
            <a:r>
              <a:rPr sz="1600" b="1" spc="-5" dirty="0">
                <a:solidFill>
                  <a:srgbClr val="FFFFFF"/>
                </a:solidFill>
                <a:latin typeface="Tahoma"/>
                <a:cs typeface="Tahoma"/>
              </a:rPr>
              <a:t>ALLERGENI</a:t>
            </a:r>
            <a:r>
              <a:rPr sz="1600" b="1" spc="105" dirty="0">
                <a:solidFill>
                  <a:srgbClr val="FFFFFF"/>
                </a:solidFill>
                <a:latin typeface="Tahoma"/>
                <a:cs typeface="Tahoma"/>
              </a:rPr>
              <a:t> </a:t>
            </a:r>
            <a:r>
              <a:rPr sz="1600" b="1" spc="-10" dirty="0">
                <a:solidFill>
                  <a:srgbClr val="FFFFFF"/>
                </a:solidFill>
                <a:latin typeface="Tahoma"/>
                <a:cs typeface="Tahoma"/>
              </a:rPr>
              <a:t>ALIMENTARI</a:t>
            </a:r>
            <a:endParaRPr sz="1600">
              <a:latin typeface="Tahoma"/>
              <a:cs typeface="Tahoma"/>
            </a:endParaRPr>
          </a:p>
          <a:p>
            <a:pPr marL="635" algn="ctr">
              <a:lnSpc>
                <a:spcPct val="100000"/>
              </a:lnSpc>
            </a:pPr>
            <a:r>
              <a:rPr sz="1600" b="1" spc="-10" dirty="0">
                <a:solidFill>
                  <a:srgbClr val="FFFFFF"/>
                </a:solidFill>
                <a:latin typeface="Tahoma"/>
                <a:cs typeface="Tahoma"/>
              </a:rPr>
              <a:t>(Popolazione colpita </a:t>
            </a:r>
            <a:r>
              <a:rPr sz="1600" b="1" spc="-5" dirty="0">
                <a:solidFill>
                  <a:srgbClr val="FFFFFF"/>
                </a:solidFill>
                <a:latin typeface="Tahoma"/>
                <a:cs typeface="Tahoma"/>
              </a:rPr>
              <a:t>in</a:t>
            </a:r>
            <a:r>
              <a:rPr sz="1600" b="1" spc="110" dirty="0">
                <a:solidFill>
                  <a:srgbClr val="FFFFFF"/>
                </a:solidFill>
                <a:latin typeface="Tahoma"/>
                <a:cs typeface="Tahoma"/>
              </a:rPr>
              <a:t> </a:t>
            </a:r>
            <a:r>
              <a:rPr sz="1600" b="1" spc="-10" dirty="0">
                <a:solidFill>
                  <a:srgbClr val="FFFFFF"/>
                </a:solidFill>
                <a:latin typeface="Tahoma"/>
                <a:cs typeface="Tahoma"/>
              </a:rPr>
              <a:t>occidente)</a:t>
            </a:r>
            <a:endParaRPr sz="1600">
              <a:latin typeface="Tahoma"/>
              <a:cs typeface="Tahoma"/>
            </a:endParaRPr>
          </a:p>
        </p:txBody>
      </p:sp>
      <p:sp>
        <p:nvSpPr>
          <p:cNvPr id="8" name="object 8"/>
          <p:cNvSpPr/>
          <p:nvPr/>
        </p:nvSpPr>
        <p:spPr>
          <a:xfrm>
            <a:off x="4041902" y="307492"/>
            <a:ext cx="5022850" cy="476250"/>
          </a:xfrm>
          <a:custGeom>
            <a:avLst/>
            <a:gdLst/>
            <a:ahLst/>
            <a:cxnLst/>
            <a:rect l="l" t="t" r="r" b="b"/>
            <a:pathLst>
              <a:path w="5022850" h="476250">
                <a:moveTo>
                  <a:pt x="0" y="475843"/>
                </a:moveTo>
                <a:lnTo>
                  <a:pt x="5022469" y="475843"/>
                </a:lnTo>
                <a:lnTo>
                  <a:pt x="5022469" y="0"/>
                </a:lnTo>
                <a:lnTo>
                  <a:pt x="0" y="0"/>
                </a:lnTo>
                <a:lnTo>
                  <a:pt x="0" y="475843"/>
                </a:lnTo>
                <a:close/>
              </a:path>
            </a:pathLst>
          </a:custGeom>
          <a:ln w="3175">
            <a:solidFill>
              <a:srgbClr val="FFFFFF"/>
            </a:solidFill>
          </a:ln>
        </p:spPr>
        <p:txBody>
          <a:bodyPr wrap="square" lIns="0" tIns="0" rIns="0" bIns="0" rtlCol="0"/>
          <a:lstStyle/>
          <a:p>
            <a:endParaRPr/>
          </a:p>
        </p:txBody>
      </p:sp>
      <p:sp>
        <p:nvSpPr>
          <p:cNvPr id="9" name="object 9"/>
          <p:cNvSpPr/>
          <p:nvPr/>
        </p:nvSpPr>
        <p:spPr>
          <a:xfrm>
            <a:off x="4041902" y="787095"/>
            <a:ext cx="2881630" cy="470534"/>
          </a:xfrm>
          <a:custGeom>
            <a:avLst/>
            <a:gdLst/>
            <a:ahLst/>
            <a:cxnLst/>
            <a:rect l="l" t="t" r="r" b="b"/>
            <a:pathLst>
              <a:path w="2881629" h="470534">
                <a:moveTo>
                  <a:pt x="0" y="470331"/>
                </a:moveTo>
                <a:lnTo>
                  <a:pt x="2881122" y="470331"/>
                </a:lnTo>
                <a:lnTo>
                  <a:pt x="2881122" y="0"/>
                </a:lnTo>
                <a:lnTo>
                  <a:pt x="0" y="0"/>
                </a:lnTo>
                <a:lnTo>
                  <a:pt x="0" y="470331"/>
                </a:lnTo>
                <a:close/>
              </a:path>
            </a:pathLst>
          </a:custGeom>
          <a:ln w="9525">
            <a:solidFill>
              <a:srgbClr val="FFFFFF"/>
            </a:solidFill>
          </a:ln>
        </p:spPr>
        <p:txBody>
          <a:bodyPr wrap="square" lIns="0" tIns="0" rIns="0" bIns="0" rtlCol="0"/>
          <a:lstStyle/>
          <a:p>
            <a:endParaRPr/>
          </a:p>
        </p:txBody>
      </p:sp>
      <p:sp>
        <p:nvSpPr>
          <p:cNvPr id="10" name="object 10"/>
          <p:cNvSpPr/>
          <p:nvPr/>
        </p:nvSpPr>
        <p:spPr>
          <a:xfrm>
            <a:off x="4933188" y="809244"/>
            <a:ext cx="1123188" cy="382524"/>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5742432" y="809244"/>
            <a:ext cx="385572" cy="382524"/>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5065267" y="870915"/>
            <a:ext cx="835025"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Tahoma"/>
                <a:cs typeface="Tahoma"/>
              </a:rPr>
              <a:t>A</a:t>
            </a:r>
            <a:r>
              <a:rPr sz="1800" spc="-5" dirty="0">
                <a:solidFill>
                  <a:srgbClr val="FFFFFF"/>
                </a:solidFill>
                <a:latin typeface="Tahoma"/>
                <a:cs typeface="Tahoma"/>
              </a:rPr>
              <a:t>l</a:t>
            </a:r>
            <a:r>
              <a:rPr sz="1800" dirty="0">
                <a:solidFill>
                  <a:srgbClr val="FFFFFF"/>
                </a:solidFill>
                <a:latin typeface="Tahoma"/>
                <a:cs typeface="Tahoma"/>
              </a:rPr>
              <a:t>i</a:t>
            </a:r>
            <a:r>
              <a:rPr sz="1800" spc="-10" dirty="0">
                <a:solidFill>
                  <a:srgbClr val="FFFFFF"/>
                </a:solidFill>
                <a:latin typeface="Tahoma"/>
                <a:cs typeface="Tahoma"/>
              </a:rPr>
              <a:t>m</a:t>
            </a:r>
            <a:r>
              <a:rPr sz="1800" spc="-5" dirty="0">
                <a:solidFill>
                  <a:srgbClr val="FFFFFF"/>
                </a:solidFill>
                <a:latin typeface="Tahoma"/>
                <a:cs typeface="Tahoma"/>
              </a:rPr>
              <a:t>enti</a:t>
            </a:r>
            <a:endParaRPr sz="1800">
              <a:latin typeface="Tahoma"/>
              <a:cs typeface="Tahoma"/>
            </a:endParaRPr>
          </a:p>
        </p:txBody>
      </p:sp>
      <p:sp>
        <p:nvSpPr>
          <p:cNvPr id="13" name="object 13"/>
          <p:cNvSpPr/>
          <p:nvPr/>
        </p:nvSpPr>
        <p:spPr>
          <a:xfrm>
            <a:off x="4041902" y="787095"/>
            <a:ext cx="2881630" cy="470534"/>
          </a:xfrm>
          <a:custGeom>
            <a:avLst/>
            <a:gdLst/>
            <a:ahLst/>
            <a:cxnLst/>
            <a:rect l="l" t="t" r="r" b="b"/>
            <a:pathLst>
              <a:path w="2881629" h="470534">
                <a:moveTo>
                  <a:pt x="0" y="470331"/>
                </a:moveTo>
                <a:lnTo>
                  <a:pt x="2881122" y="470331"/>
                </a:lnTo>
                <a:lnTo>
                  <a:pt x="2881122" y="0"/>
                </a:lnTo>
                <a:lnTo>
                  <a:pt x="0" y="0"/>
                </a:lnTo>
                <a:lnTo>
                  <a:pt x="0" y="470331"/>
                </a:lnTo>
                <a:close/>
              </a:path>
            </a:pathLst>
          </a:custGeom>
          <a:ln w="3175">
            <a:solidFill>
              <a:srgbClr val="FFFFFF"/>
            </a:solidFill>
          </a:ln>
        </p:spPr>
        <p:txBody>
          <a:bodyPr wrap="square" lIns="0" tIns="0" rIns="0" bIns="0" rtlCol="0"/>
          <a:lstStyle/>
          <a:p>
            <a:endParaRPr/>
          </a:p>
        </p:txBody>
      </p:sp>
      <p:sp>
        <p:nvSpPr>
          <p:cNvPr id="14" name="object 14"/>
          <p:cNvSpPr/>
          <p:nvPr/>
        </p:nvSpPr>
        <p:spPr>
          <a:xfrm>
            <a:off x="6923151" y="787095"/>
            <a:ext cx="2143760" cy="470534"/>
          </a:xfrm>
          <a:custGeom>
            <a:avLst/>
            <a:gdLst/>
            <a:ahLst/>
            <a:cxnLst/>
            <a:rect l="l" t="t" r="r" b="b"/>
            <a:pathLst>
              <a:path w="2143759" h="470534">
                <a:moveTo>
                  <a:pt x="0" y="470331"/>
                </a:moveTo>
                <a:lnTo>
                  <a:pt x="2143632" y="470331"/>
                </a:lnTo>
                <a:lnTo>
                  <a:pt x="2143632" y="0"/>
                </a:lnTo>
                <a:lnTo>
                  <a:pt x="0" y="0"/>
                </a:lnTo>
                <a:lnTo>
                  <a:pt x="0" y="470331"/>
                </a:lnTo>
                <a:close/>
              </a:path>
            </a:pathLst>
          </a:custGeom>
          <a:ln w="9525">
            <a:solidFill>
              <a:srgbClr val="FFFFFF"/>
            </a:solidFill>
          </a:ln>
        </p:spPr>
        <p:txBody>
          <a:bodyPr wrap="square" lIns="0" tIns="0" rIns="0" bIns="0" rtlCol="0"/>
          <a:lstStyle/>
          <a:p>
            <a:endParaRPr/>
          </a:p>
        </p:txBody>
      </p:sp>
      <p:sp>
        <p:nvSpPr>
          <p:cNvPr id="15" name="object 15"/>
          <p:cNvSpPr/>
          <p:nvPr/>
        </p:nvSpPr>
        <p:spPr>
          <a:xfrm>
            <a:off x="7335011" y="711708"/>
            <a:ext cx="1342644" cy="341375"/>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8397240" y="711708"/>
            <a:ext cx="339851" cy="341375"/>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7653528" y="955547"/>
            <a:ext cx="705612" cy="341375"/>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8078723" y="955547"/>
            <a:ext cx="344424" cy="341375"/>
          </a:xfrm>
          <a:prstGeom prst="rect">
            <a:avLst/>
          </a:prstGeom>
          <a:blipFill>
            <a:blip r:embed="rId5" cstate="print"/>
            <a:stretch>
              <a:fillRect/>
            </a:stretch>
          </a:blipFill>
        </p:spPr>
        <p:txBody>
          <a:bodyPr wrap="square" lIns="0" tIns="0" rIns="0" bIns="0" rtlCol="0"/>
          <a:lstStyle/>
          <a:p>
            <a:endParaRPr/>
          </a:p>
        </p:txBody>
      </p:sp>
      <p:sp>
        <p:nvSpPr>
          <p:cNvPr id="19" name="object 19"/>
          <p:cNvSpPr txBox="1"/>
          <p:nvPr/>
        </p:nvSpPr>
        <p:spPr>
          <a:xfrm>
            <a:off x="7452741" y="765810"/>
            <a:ext cx="1087120" cy="513080"/>
          </a:xfrm>
          <a:prstGeom prst="rect">
            <a:avLst/>
          </a:prstGeom>
        </p:spPr>
        <p:txBody>
          <a:bodyPr vert="horz" wrap="square" lIns="0" tIns="12065" rIns="0" bIns="0" rtlCol="0">
            <a:spAutoFit/>
          </a:bodyPr>
          <a:lstStyle/>
          <a:p>
            <a:pPr marL="330835" marR="5080" indent="-318770">
              <a:lnSpc>
                <a:spcPct val="100000"/>
              </a:lnSpc>
              <a:spcBef>
                <a:spcPts val="95"/>
              </a:spcBef>
            </a:pPr>
            <a:r>
              <a:rPr sz="1600" b="1" spc="-10" dirty="0">
                <a:solidFill>
                  <a:srgbClr val="FFFFFF"/>
                </a:solidFill>
                <a:latin typeface="Tahoma"/>
                <a:cs typeface="Tahoma"/>
              </a:rPr>
              <a:t>Frequenza  (%)</a:t>
            </a:r>
            <a:endParaRPr sz="1600">
              <a:latin typeface="Tahoma"/>
              <a:cs typeface="Tahoma"/>
            </a:endParaRPr>
          </a:p>
        </p:txBody>
      </p:sp>
      <p:sp>
        <p:nvSpPr>
          <p:cNvPr id="20" name="object 20"/>
          <p:cNvSpPr/>
          <p:nvPr/>
        </p:nvSpPr>
        <p:spPr>
          <a:xfrm>
            <a:off x="6923151" y="787095"/>
            <a:ext cx="2143760" cy="470534"/>
          </a:xfrm>
          <a:custGeom>
            <a:avLst/>
            <a:gdLst/>
            <a:ahLst/>
            <a:cxnLst/>
            <a:rect l="l" t="t" r="r" b="b"/>
            <a:pathLst>
              <a:path w="2143759" h="470534">
                <a:moveTo>
                  <a:pt x="0" y="470331"/>
                </a:moveTo>
                <a:lnTo>
                  <a:pt x="2143632" y="470331"/>
                </a:lnTo>
                <a:lnTo>
                  <a:pt x="2143632" y="0"/>
                </a:lnTo>
                <a:lnTo>
                  <a:pt x="0" y="0"/>
                </a:lnTo>
                <a:lnTo>
                  <a:pt x="0" y="470331"/>
                </a:lnTo>
                <a:close/>
              </a:path>
            </a:pathLst>
          </a:custGeom>
          <a:ln w="3175">
            <a:solidFill>
              <a:srgbClr val="FFFFFF"/>
            </a:solidFill>
          </a:ln>
        </p:spPr>
        <p:txBody>
          <a:bodyPr wrap="square" lIns="0" tIns="0" rIns="0" bIns="0" rtlCol="0"/>
          <a:lstStyle/>
          <a:p>
            <a:endParaRPr/>
          </a:p>
        </p:txBody>
      </p:sp>
      <p:sp>
        <p:nvSpPr>
          <p:cNvPr id="21" name="object 21"/>
          <p:cNvSpPr/>
          <p:nvPr/>
        </p:nvSpPr>
        <p:spPr>
          <a:xfrm>
            <a:off x="4041902" y="1259255"/>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22" name="object 22"/>
          <p:cNvSpPr/>
          <p:nvPr/>
        </p:nvSpPr>
        <p:spPr>
          <a:xfrm>
            <a:off x="4005071" y="1202436"/>
            <a:ext cx="783336" cy="341375"/>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4507991" y="1202436"/>
            <a:ext cx="344424" cy="341375"/>
          </a:xfrm>
          <a:prstGeom prst="rect">
            <a:avLst/>
          </a:prstGeom>
          <a:blipFill>
            <a:blip r:embed="rId5" cstate="print"/>
            <a:stretch>
              <a:fillRect/>
            </a:stretch>
          </a:blipFill>
        </p:spPr>
        <p:txBody>
          <a:bodyPr wrap="square" lIns="0" tIns="0" rIns="0" bIns="0" rtlCol="0"/>
          <a:lstStyle/>
          <a:p>
            <a:endParaRPr/>
          </a:p>
        </p:txBody>
      </p:sp>
      <p:sp>
        <p:nvSpPr>
          <p:cNvPr id="24" name="object 24"/>
          <p:cNvSpPr txBox="1"/>
          <p:nvPr/>
        </p:nvSpPr>
        <p:spPr>
          <a:xfrm>
            <a:off x="4121277" y="1258061"/>
            <a:ext cx="528955" cy="269240"/>
          </a:xfrm>
          <a:prstGeom prst="rect">
            <a:avLst/>
          </a:prstGeom>
        </p:spPr>
        <p:txBody>
          <a:bodyPr vert="horz" wrap="square" lIns="0" tIns="12065" rIns="0" bIns="0" rtlCol="0">
            <a:spAutoFit/>
          </a:bodyPr>
          <a:lstStyle/>
          <a:p>
            <a:pPr marL="12700">
              <a:lnSpc>
                <a:spcPct val="100000"/>
              </a:lnSpc>
              <a:spcBef>
                <a:spcPts val="95"/>
              </a:spcBef>
            </a:pPr>
            <a:r>
              <a:rPr sz="1600" spc="-50" dirty="0">
                <a:solidFill>
                  <a:srgbClr val="FFFFFF"/>
                </a:solidFill>
                <a:latin typeface="Tahoma"/>
                <a:cs typeface="Tahoma"/>
              </a:rPr>
              <a:t>P</a:t>
            </a:r>
            <a:r>
              <a:rPr sz="1600" spc="-10" dirty="0">
                <a:solidFill>
                  <a:srgbClr val="FFFFFF"/>
                </a:solidFill>
                <a:latin typeface="Tahoma"/>
                <a:cs typeface="Tahoma"/>
              </a:rPr>
              <a:t>es</a:t>
            </a:r>
            <a:r>
              <a:rPr sz="1600" spc="-15" dirty="0">
                <a:solidFill>
                  <a:srgbClr val="FFFFFF"/>
                </a:solidFill>
                <a:latin typeface="Tahoma"/>
                <a:cs typeface="Tahoma"/>
              </a:rPr>
              <a:t>c</a:t>
            </a:r>
            <a:r>
              <a:rPr sz="1600" spc="-5" dirty="0">
                <a:solidFill>
                  <a:srgbClr val="FFFFFF"/>
                </a:solidFill>
                <a:latin typeface="Tahoma"/>
                <a:cs typeface="Tahoma"/>
              </a:rPr>
              <a:t>e</a:t>
            </a:r>
            <a:endParaRPr sz="1600">
              <a:latin typeface="Tahoma"/>
              <a:cs typeface="Tahoma"/>
            </a:endParaRPr>
          </a:p>
        </p:txBody>
      </p:sp>
      <p:sp>
        <p:nvSpPr>
          <p:cNvPr id="25" name="object 25"/>
          <p:cNvSpPr/>
          <p:nvPr/>
        </p:nvSpPr>
        <p:spPr>
          <a:xfrm>
            <a:off x="4041902" y="1259255"/>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26" name="object 26"/>
          <p:cNvSpPr/>
          <p:nvPr/>
        </p:nvSpPr>
        <p:spPr>
          <a:xfrm>
            <a:off x="6923151" y="1259255"/>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27" name="object 27"/>
          <p:cNvSpPr/>
          <p:nvPr/>
        </p:nvSpPr>
        <p:spPr>
          <a:xfrm>
            <a:off x="7668768" y="1202436"/>
            <a:ext cx="675131" cy="341375"/>
          </a:xfrm>
          <a:prstGeom prst="rect">
            <a:avLst/>
          </a:prstGeom>
          <a:blipFill>
            <a:blip r:embed="rId11" cstate="print"/>
            <a:stretch>
              <a:fillRect/>
            </a:stretch>
          </a:blipFill>
        </p:spPr>
        <p:txBody>
          <a:bodyPr wrap="square" lIns="0" tIns="0" rIns="0" bIns="0" rtlCol="0"/>
          <a:lstStyle/>
          <a:p>
            <a:endParaRPr/>
          </a:p>
        </p:txBody>
      </p:sp>
      <p:sp>
        <p:nvSpPr>
          <p:cNvPr id="28" name="object 28"/>
          <p:cNvSpPr/>
          <p:nvPr/>
        </p:nvSpPr>
        <p:spPr>
          <a:xfrm>
            <a:off x="8063483" y="1202436"/>
            <a:ext cx="344424" cy="341375"/>
          </a:xfrm>
          <a:prstGeom prst="rect">
            <a:avLst/>
          </a:prstGeom>
          <a:blipFill>
            <a:blip r:embed="rId5" cstate="print"/>
            <a:stretch>
              <a:fillRect/>
            </a:stretch>
          </a:blipFill>
        </p:spPr>
        <p:txBody>
          <a:bodyPr wrap="square" lIns="0" tIns="0" rIns="0" bIns="0" rtlCol="0"/>
          <a:lstStyle/>
          <a:p>
            <a:endParaRPr/>
          </a:p>
        </p:txBody>
      </p:sp>
      <p:sp>
        <p:nvSpPr>
          <p:cNvPr id="29" name="object 29"/>
          <p:cNvSpPr txBox="1"/>
          <p:nvPr/>
        </p:nvSpPr>
        <p:spPr>
          <a:xfrm>
            <a:off x="7786496" y="1258061"/>
            <a:ext cx="42037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1</a:t>
            </a:r>
            <a:r>
              <a:rPr sz="1600" dirty="0">
                <a:solidFill>
                  <a:srgbClr val="FFFFFF"/>
                </a:solidFill>
                <a:latin typeface="Tahoma"/>
                <a:cs typeface="Tahoma"/>
              </a:rPr>
              <a:t>6</a:t>
            </a:r>
            <a:r>
              <a:rPr sz="1600" spc="-5" dirty="0">
                <a:solidFill>
                  <a:srgbClr val="FFFFFF"/>
                </a:solidFill>
                <a:latin typeface="Tahoma"/>
                <a:cs typeface="Tahoma"/>
              </a:rPr>
              <a:t>,3</a:t>
            </a:r>
            <a:endParaRPr sz="1600">
              <a:latin typeface="Tahoma"/>
              <a:cs typeface="Tahoma"/>
            </a:endParaRPr>
          </a:p>
        </p:txBody>
      </p:sp>
      <p:sp>
        <p:nvSpPr>
          <p:cNvPr id="30" name="object 30"/>
          <p:cNvSpPr/>
          <p:nvPr/>
        </p:nvSpPr>
        <p:spPr>
          <a:xfrm>
            <a:off x="6923151" y="1259255"/>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31" name="object 31"/>
          <p:cNvSpPr/>
          <p:nvPr/>
        </p:nvSpPr>
        <p:spPr>
          <a:xfrm>
            <a:off x="4041902" y="1523796"/>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32" name="object 32"/>
          <p:cNvSpPr/>
          <p:nvPr/>
        </p:nvSpPr>
        <p:spPr>
          <a:xfrm>
            <a:off x="4005071" y="1467611"/>
            <a:ext cx="723900" cy="341375"/>
          </a:xfrm>
          <a:prstGeom prst="rect">
            <a:avLst/>
          </a:prstGeom>
          <a:blipFill>
            <a:blip r:embed="rId12" cstate="print"/>
            <a:stretch>
              <a:fillRect/>
            </a:stretch>
          </a:blipFill>
        </p:spPr>
        <p:txBody>
          <a:bodyPr wrap="square" lIns="0" tIns="0" rIns="0" bIns="0" rtlCol="0"/>
          <a:lstStyle/>
          <a:p>
            <a:endParaRPr/>
          </a:p>
        </p:txBody>
      </p:sp>
      <p:sp>
        <p:nvSpPr>
          <p:cNvPr id="33" name="object 33"/>
          <p:cNvSpPr/>
          <p:nvPr/>
        </p:nvSpPr>
        <p:spPr>
          <a:xfrm>
            <a:off x="4448555" y="1467611"/>
            <a:ext cx="344424" cy="341375"/>
          </a:xfrm>
          <a:prstGeom prst="rect">
            <a:avLst/>
          </a:prstGeom>
          <a:blipFill>
            <a:blip r:embed="rId5" cstate="print"/>
            <a:stretch>
              <a:fillRect/>
            </a:stretch>
          </a:blipFill>
        </p:spPr>
        <p:txBody>
          <a:bodyPr wrap="square" lIns="0" tIns="0" rIns="0" bIns="0" rtlCol="0"/>
          <a:lstStyle/>
          <a:p>
            <a:endParaRPr/>
          </a:p>
        </p:txBody>
      </p:sp>
      <p:sp>
        <p:nvSpPr>
          <p:cNvPr id="34" name="object 34"/>
          <p:cNvSpPr txBox="1"/>
          <p:nvPr/>
        </p:nvSpPr>
        <p:spPr>
          <a:xfrm>
            <a:off x="4121277" y="1522552"/>
            <a:ext cx="46926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U</a:t>
            </a:r>
            <a:r>
              <a:rPr sz="1600" spc="-30" dirty="0">
                <a:solidFill>
                  <a:srgbClr val="FFFFFF"/>
                </a:solidFill>
                <a:latin typeface="Tahoma"/>
                <a:cs typeface="Tahoma"/>
              </a:rPr>
              <a:t>o</a:t>
            </a:r>
            <a:r>
              <a:rPr sz="1600" spc="-45" dirty="0">
                <a:solidFill>
                  <a:srgbClr val="FFFFFF"/>
                </a:solidFill>
                <a:latin typeface="Tahoma"/>
                <a:cs typeface="Tahoma"/>
              </a:rPr>
              <a:t>v</a:t>
            </a:r>
            <a:r>
              <a:rPr sz="1600" spc="-5" dirty="0">
                <a:solidFill>
                  <a:srgbClr val="FFFFFF"/>
                </a:solidFill>
                <a:latin typeface="Tahoma"/>
                <a:cs typeface="Tahoma"/>
              </a:rPr>
              <a:t>a</a:t>
            </a:r>
            <a:endParaRPr sz="1600">
              <a:latin typeface="Tahoma"/>
              <a:cs typeface="Tahoma"/>
            </a:endParaRPr>
          </a:p>
        </p:txBody>
      </p:sp>
      <p:sp>
        <p:nvSpPr>
          <p:cNvPr id="35" name="object 35"/>
          <p:cNvSpPr/>
          <p:nvPr/>
        </p:nvSpPr>
        <p:spPr>
          <a:xfrm>
            <a:off x="4041902" y="1523796"/>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36" name="object 36"/>
          <p:cNvSpPr/>
          <p:nvPr/>
        </p:nvSpPr>
        <p:spPr>
          <a:xfrm>
            <a:off x="6923151" y="1523796"/>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37" name="object 37"/>
          <p:cNvSpPr/>
          <p:nvPr/>
        </p:nvSpPr>
        <p:spPr>
          <a:xfrm>
            <a:off x="7668768" y="1467611"/>
            <a:ext cx="673607" cy="341375"/>
          </a:xfrm>
          <a:prstGeom prst="rect">
            <a:avLst/>
          </a:prstGeom>
          <a:blipFill>
            <a:blip r:embed="rId13" cstate="print"/>
            <a:stretch>
              <a:fillRect/>
            </a:stretch>
          </a:blipFill>
        </p:spPr>
        <p:txBody>
          <a:bodyPr wrap="square" lIns="0" tIns="0" rIns="0" bIns="0" rtlCol="0"/>
          <a:lstStyle/>
          <a:p>
            <a:endParaRPr/>
          </a:p>
        </p:txBody>
      </p:sp>
      <p:sp>
        <p:nvSpPr>
          <p:cNvPr id="38" name="object 38"/>
          <p:cNvSpPr/>
          <p:nvPr/>
        </p:nvSpPr>
        <p:spPr>
          <a:xfrm>
            <a:off x="8061959" y="1467611"/>
            <a:ext cx="344424" cy="341375"/>
          </a:xfrm>
          <a:prstGeom prst="rect">
            <a:avLst/>
          </a:prstGeom>
          <a:blipFill>
            <a:blip r:embed="rId5" cstate="print"/>
            <a:stretch>
              <a:fillRect/>
            </a:stretch>
          </a:blipFill>
        </p:spPr>
        <p:txBody>
          <a:bodyPr wrap="square" lIns="0" tIns="0" rIns="0" bIns="0" rtlCol="0"/>
          <a:lstStyle/>
          <a:p>
            <a:endParaRPr/>
          </a:p>
        </p:txBody>
      </p:sp>
      <p:sp>
        <p:nvSpPr>
          <p:cNvPr id="39" name="object 39"/>
          <p:cNvSpPr txBox="1"/>
          <p:nvPr/>
        </p:nvSpPr>
        <p:spPr>
          <a:xfrm>
            <a:off x="7786496" y="1522552"/>
            <a:ext cx="41910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1</a:t>
            </a:r>
            <a:r>
              <a:rPr sz="1600" spc="-10" dirty="0">
                <a:solidFill>
                  <a:srgbClr val="FFFFFF"/>
                </a:solidFill>
                <a:latin typeface="Tahoma"/>
                <a:cs typeface="Tahoma"/>
              </a:rPr>
              <a:t>4</a:t>
            </a:r>
            <a:r>
              <a:rPr sz="1600" spc="-5" dirty="0">
                <a:solidFill>
                  <a:srgbClr val="FFFFFF"/>
                </a:solidFill>
                <a:latin typeface="Tahoma"/>
                <a:cs typeface="Tahoma"/>
              </a:rPr>
              <a:t>,9</a:t>
            </a:r>
            <a:endParaRPr sz="1600">
              <a:latin typeface="Tahoma"/>
              <a:cs typeface="Tahoma"/>
            </a:endParaRPr>
          </a:p>
        </p:txBody>
      </p:sp>
      <p:sp>
        <p:nvSpPr>
          <p:cNvPr id="40" name="object 40"/>
          <p:cNvSpPr/>
          <p:nvPr/>
        </p:nvSpPr>
        <p:spPr>
          <a:xfrm>
            <a:off x="6923151" y="1523796"/>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41" name="object 41"/>
          <p:cNvSpPr/>
          <p:nvPr/>
        </p:nvSpPr>
        <p:spPr>
          <a:xfrm>
            <a:off x="4041902" y="1792008"/>
            <a:ext cx="2881630" cy="259079"/>
          </a:xfrm>
          <a:custGeom>
            <a:avLst/>
            <a:gdLst/>
            <a:ahLst/>
            <a:cxnLst/>
            <a:rect l="l" t="t" r="r" b="b"/>
            <a:pathLst>
              <a:path w="2881629" h="259080">
                <a:moveTo>
                  <a:pt x="0" y="259041"/>
                </a:moveTo>
                <a:lnTo>
                  <a:pt x="2881122" y="259041"/>
                </a:lnTo>
                <a:lnTo>
                  <a:pt x="2881122" y="0"/>
                </a:lnTo>
                <a:lnTo>
                  <a:pt x="0" y="0"/>
                </a:lnTo>
                <a:lnTo>
                  <a:pt x="0" y="259041"/>
                </a:lnTo>
                <a:close/>
              </a:path>
            </a:pathLst>
          </a:custGeom>
          <a:ln w="9525">
            <a:solidFill>
              <a:srgbClr val="FFFFFF"/>
            </a:solidFill>
          </a:ln>
        </p:spPr>
        <p:txBody>
          <a:bodyPr wrap="square" lIns="0" tIns="0" rIns="0" bIns="0" rtlCol="0"/>
          <a:lstStyle/>
          <a:p>
            <a:endParaRPr/>
          </a:p>
        </p:txBody>
      </p:sp>
      <p:sp>
        <p:nvSpPr>
          <p:cNvPr id="42" name="object 42"/>
          <p:cNvSpPr/>
          <p:nvPr/>
        </p:nvSpPr>
        <p:spPr>
          <a:xfrm>
            <a:off x="4005071" y="1732788"/>
            <a:ext cx="726948" cy="341375"/>
          </a:xfrm>
          <a:prstGeom prst="rect">
            <a:avLst/>
          </a:prstGeom>
          <a:blipFill>
            <a:blip r:embed="rId14" cstate="print"/>
            <a:stretch>
              <a:fillRect/>
            </a:stretch>
          </a:blipFill>
        </p:spPr>
        <p:txBody>
          <a:bodyPr wrap="square" lIns="0" tIns="0" rIns="0" bIns="0" rtlCol="0"/>
          <a:lstStyle/>
          <a:p>
            <a:endParaRPr/>
          </a:p>
        </p:txBody>
      </p:sp>
      <p:sp>
        <p:nvSpPr>
          <p:cNvPr id="43" name="object 43"/>
          <p:cNvSpPr/>
          <p:nvPr/>
        </p:nvSpPr>
        <p:spPr>
          <a:xfrm>
            <a:off x="4451603" y="1732788"/>
            <a:ext cx="344424" cy="341375"/>
          </a:xfrm>
          <a:prstGeom prst="rect">
            <a:avLst/>
          </a:prstGeom>
          <a:blipFill>
            <a:blip r:embed="rId5" cstate="print"/>
            <a:stretch>
              <a:fillRect/>
            </a:stretch>
          </a:blipFill>
        </p:spPr>
        <p:txBody>
          <a:bodyPr wrap="square" lIns="0" tIns="0" rIns="0" bIns="0" rtlCol="0"/>
          <a:lstStyle/>
          <a:p>
            <a:endParaRPr/>
          </a:p>
        </p:txBody>
      </p:sp>
      <p:sp>
        <p:nvSpPr>
          <p:cNvPr id="44" name="object 44"/>
          <p:cNvSpPr txBox="1"/>
          <p:nvPr/>
        </p:nvSpPr>
        <p:spPr>
          <a:xfrm>
            <a:off x="4121277" y="1787398"/>
            <a:ext cx="47244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La</a:t>
            </a:r>
            <a:r>
              <a:rPr sz="1600" spc="-25" dirty="0">
                <a:solidFill>
                  <a:srgbClr val="FFFFFF"/>
                </a:solidFill>
                <a:latin typeface="Tahoma"/>
                <a:cs typeface="Tahoma"/>
              </a:rPr>
              <a:t>t</a:t>
            </a:r>
            <a:r>
              <a:rPr sz="1600" spc="-15" dirty="0">
                <a:solidFill>
                  <a:srgbClr val="FFFFFF"/>
                </a:solidFill>
                <a:latin typeface="Tahoma"/>
                <a:cs typeface="Tahoma"/>
              </a:rPr>
              <a:t>t</a:t>
            </a:r>
            <a:r>
              <a:rPr sz="1600" spc="-5" dirty="0">
                <a:solidFill>
                  <a:srgbClr val="FFFFFF"/>
                </a:solidFill>
                <a:latin typeface="Tahoma"/>
                <a:cs typeface="Tahoma"/>
              </a:rPr>
              <a:t>e</a:t>
            </a:r>
            <a:endParaRPr sz="1600">
              <a:latin typeface="Tahoma"/>
              <a:cs typeface="Tahoma"/>
            </a:endParaRPr>
          </a:p>
        </p:txBody>
      </p:sp>
      <p:sp>
        <p:nvSpPr>
          <p:cNvPr id="45" name="object 45"/>
          <p:cNvSpPr/>
          <p:nvPr/>
        </p:nvSpPr>
        <p:spPr>
          <a:xfrm>
            <a:off x="4041902" y="1792008"/>
            <a:ext cx="2881630" cy="259079"/>
          </a:xfrm>
          <a:custGeom>
            <a:avLst/>
            <a:gdLst/>
            <a:ahLst/>
            <a:cxnLst/>
            <a:rect l="l" t="t" r="r" b="b"/>
            <a:pathLst>
              <a:path w="2881629" h="259080">
                <a:moveTo>
                  <a:pt x="0" y="259041"/>
                </a:moveTo>
                <a:lnTo>
                  <a:pt x="2881122" y="259041"/>
                </a:lnTo>
                <a:lnTo>
                  <a:pt x="2881122" y="0"/>
                </a:lnTo>
                <a:lnTo>
                  <a:pt x="0" y="0"/>
                </a:lnTo>
                <a:lnTo>
                  <a:pt x="0" y="259041"/>
                </a:lnTo>
                <a:close/>
              </a:path>
            </a:pathLst>
          </a:custGeom>
          <a:ln w="3175">
            <a:solidFill>
              <a:srgbClr val="FFFFFF"/>
            </a:solidFill>
          </a:ln>
        </p:spPr>
        <p:txBody>
          <a:bodyPr wrap="square" lIns="0" tIns="0" rIns="0" bIns="0" rtlCol="0"/>
          <a:lstStyle/>
          <a:p>
            <a:endParaRPr/>
          </a:p>
        </p:txBody>
      </p:sp>
      <p:sp>
        <p:nvSpPr>
          <p:cNvPr id="46" name="object 46"/>
          <p:cNvSpPr/>
          <p:nvPr/>
        </p:nvSpPr>
        <p:spPr>
          <a:xfrm>
            <a:off x="6923151" y="1792008"/>
            <a:ext cx="2143760" cy="259079"/>
          </a:xfrm>
          <a:custGeom>
            <a:avLst/>
            <a:gdLst/>
            <a:ahLst/>
            <a:cxnLst/>
            <a:rect l="l" t="t" r="r" b="b"/>
            <a:pathLst>
              <a:path w="2143759" h="259080">
                <a:moveTo>
                  <a:pt x="0" y="259041"/>
                </a:moveTo>
                <a:lnTo>
                  <a:pt x="2143632" y="259041"/>
                </a:lnTo>
                <a:lnTo>
                  <a:pt x="2143632" y="0"/>
                </a:lnTo>
                <a:lnTo>
                  <a:pt x="0" y="0"/>
                </a:lnTo>
                <a:lnTo>
                  <a:pt x="0" y="259041"/>
                </a:lnTo>
                <a:close/>
              </a:path>
            </a:pathLst>
          </a:custGeom>
          <a:ln w="9525">
            <a:solidFill>
              <a:srgbClr val="FFFFFF"/>
            </a:solidFill>
          </a:ln>
        </p:spPr>
        <p:txBody>
          <a:bodyPr wrap="square" lIns="0" tIns="0" rIns="0" bIns="0" rtlCol="0"/>
          <a:lstStyle/>
          <a:p>
            <a:endParaRPr/>
          </a:p>
        </p:txBody>
      </p:sp>
      <p:sp>
        <p:nvSpPr>
          <p:cNvPr id="47" name="object 47"/>
          <p:cNvSpPr/>
          <p:nvPr/>
        </p:nvSpPr>
        <p:spPr>
          <a:xfrm>
            <a:off x="7668768" y="1732788"/>
            <a:ext cx="675131" cy="341375"/>
          </a:xfrm>
          <a:prstGeom prst="rect">
            <a:avLst/>
          </a:prstGeom>
          <a:blipFill>
            <a:blip r:embed="rId15" cstate="print"/>
            <a:stretch>
              <a:fillRect/>
            </a:stretch>
          </a:blipFill>
        </p:spPr>
        <p:txBody>
          <a:bodyPr wrap="square" lIns="0" tIns="0" rIns="0" bIns="0" rtlCol="0"/>
          <a:lstStyle/>
          <a:p>
            <a:endParaRPr/>
          </a:p>
        </p:txBody>
      </p:sp>
      <p:sp>
        <p:nvSpPr>
          <p:cNvPr id="48" name="object 48"/>
          <p:cNvSpPr/>
          <p:nvPr/>
        </p:nvSpPr>
        <p:spPr>
          <a:xfrm>
            <a:off x="8063483" y="1732788"/>
            <a:ext cx="344424" cy="341375"/>
          </a:xfrm>
          <a:prstGeom prst="rect">
            <a:avLst/>
          </a:prstGeom>
          <a:blipFill>
            <a:blip r:embed="rId5" cstate="print"/>
            <a:stretch>
              <a:fillRect/>
            </a:stretch>
          </a:blipFill>
        </p:spPr>
        <p:txBody>
          <a:bodyPr wrap="square" lIns="0" tIns="0" rIns="0" bIns="0" rtlCol="0"/>
          <a:lstStyle/>
          <a:p>
            <a:endParaRPr/>
          </a:p>
        </p:txBody>
      </p:sp>
      <p:sp>
        <p:nvSpPr>
          <p:cNvPr id="49" name="object 49"/>
          <p:cNvSpPr txBox="1"/>
          <p:nvPr/>
        </p:nvSpPr>
        <p:spPr>
          <a:xfrm>
            <a:off x="7786496" y="1787398"/>
            <a:ext cx="42037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1</a:t>
            </a:r>
            <a:r>
              <a:rPr sz="1600" dirty="0">
                <a:solidFill>
                  <a:srgbClr val="FFFFFF"/>
                </a:solidFill>
                <a:latin typeface="Tahoma"/>
                <a:cs typeface="Tahoma"/>
              </a:rPr>
              <a:t>3</a:t>
            </a:r>
            <a:r>
              <a:rPr sz="1600" spc="-5" dirty="0">
                <a:solidFill>
                  <a:srgbClr val="FFFFFF"/>
                </a:solidFill>
                <a:latin typeface="Tahoma"/>
                <a:cs typeface="Tahoma"/>
              </a:rPr>
              <a:t>,8</a:t>
            </a:r>
            <a:endParaRPr sz="1600">
              <a:latin typeface="Tahoma"/>
              <a:cs typeface="Tahoma"/>
            </a:endParaRPr>
          </a:p>
        </p:txBody>
      </p:sp>
      <p:sp>
        <p:nvSpPr>
          <p:cNvPr id="50" name="object 50"/>
          <p:cNvSpPr/>
          <p:nvPr/>
        </p:nvSpPr>
        <p:spPr>
          <a:xfrm>
            <a:off x="6923151" y="1792008"/>
            <a:ext cx="2143760" cy="259079"/>
          </a:xfrm>
          <a:custGeom>
            <a:avLst/>
            <a:gdLst/>
            <a:ahLst/>
            <a:cxnLst/>
            <a:rect l="l" t="t" r="r" b="b"/>
            <a:pathLst>
              <a:path w="2143759" h="259080">
                <a:moveTo>
                  <a:pt x="0" y="259041"/>
                </a:moveTo>
                <a:lnTo>
                  <a:pt x="2143632" y="259041"/>
                </a:lnTo>
                <a:lnTo>
                  <a:pt x="2143632" y="0"/>
                </a:lnTo>
                <a:lnTo>
                  <a:pt x="0" y="0"/>
                </a:lnTo>
                <a:lnTo>
                  <a:pt x="0" y="259041"/>
                </a:lnTo>
                <a:close/>
              </a:path>
            </a:pathLst>
          </a:custGeom>
          <a:ln w="3175">
            <a:solidFill>
              <a:srgbClr val="FFFFFF"/>
            </a:solidFill>
          </a:ln>
        </p:spPr>
        <p:txBody>
          <a:bodyPr wrap="square" lIns="0" tIns="0" rIns="0" bIns="0" rtlCol="0"/>
          <a:lstStyle/>
          <a:p>
            <a:endParaRPr/>
          </a:p>
        </p:txBody>
      </p:sp>
      <p:sp>
        <p:nvSpPr>
          <p:cNvPr id="51" name="object 51"/>
          <p:cNvSpPr/>
          <p:nvPr/>
        </p:nvSpPr>
        <p:spPr>
          <a:xfrm>
            <a:off x="4041902" y="2052878"/>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52" name="object 52"/>
          <p:cNvSpPr/>
          <p:nvPr/>
        </p:nvSpPr>
        <p:spPr>
          <a:xfrm>
            <a:off x="4005071" y="1996439"/>
            <a:ext cx="1092708" cy="341375"/>
          </a:xfrm>
          <a:prstGeom prst="rect">
            <a:avLst/>
          </a:prstGeom>
          <a:blipFill>
            <a:blip r:embed="rId16" cstate="print"/>
            <a:stretch>
              <a:fillRect/>
            </a:stretch>
          </a:blipFill>
        </p:spPr>
        <p:txBody>
          <a:bodyPr wrap="square" lIns="0" tIns="0" rIns="0" bIns="0" rtlCol="0"/>
          <a:lstStyle/>
          <a:p>
            <a:endParaRPr/>
          </a:p>
        </p:txBody>
      </p:sp>
      <p:sp>
        <p:nvSpPr>
          <p:cNvPr id="53" name="object 53"/>
          <p:cNvSpPr/>
          <p:nvPr/>
        </p:nvSpPr>
        <p:spPr>
          <a:xfrm>
            <a:off x="4817364" y="1996439"/>
            <a:ext cx="344424" cy="341375"/>
          </a:xfrm>
          <a:prstGeom prst="rect">
            <a:avLst/>
          </a:prstGeom>
          <a:blipFill>
            <a:blip r:embed="rId5" cstate="print"/>
            <a:stretch>
              <a:fillRect/>
            </a:stretch>
          </a:blipFill>
        </p:spPr>
        <p:txBody>
          <a:bodyPr wrap="square" lIns="0" tIns="0" rIns="0" bIns="0" rtlCol="0"/>
          <a:lstStyle/>
          <a:p>
            <a:endParaRPr/>
          </a:p>
        </p:txBody>
      </p:sp>
      <p:sp>
        <p:nvSpPr>
          <p:cNvPr id="54" name="object 54"/>
          <p:cNvSpPr txBox="1"/>
          <p:nvPr/>
        </p:nvSpPr>
        <p:spPr>
          <a:xfrm>
            <a:off x="4121277" y="2052066"/>
            <a:ext cx="839469"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Tahoma"/>
                <a:cs typeface="Tahoma"/>
              </a:rPr>
              <a:t>Crostacei</a:t>
            </a:r>
            <a:endParaRPr sz="1600">
              <a:latin typeface="Tahoma"/>
              <a:cs typeface="Tahoma"/>
            </a:endParaRPr>
          </a:p>
        </p:txBody>
      </p:sp>
      <p:sp>
        <p:nvSpPr>
          <p:cNvPr id="55" name="object 55"/>
          <p:cNvSpPr/>
          <p:nvPr/>
        </p:nvSpPr>
        <p:spPr>
          <a:xfrm>
            <a:off x="4041902" y="2052878"/>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56" name="object 56"/>
          <p:cNvSpPr/>
          <p:nvPr/>
        </p:nvSpPr>
        <p:spPr>
          <a:xfrm>
            <a:off x="6923151" y="2052878"/>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57" name="object 57"/>
          <p:cNvSpPr/>
          <p:nvPr/>
        </p:nvSpPr>
        <p:spPr>
          <a:xfrm>
            <a:off x="7668768" y="1996439"/>
            <a:ext cx="675131" cy="341375"/>
          </a:xfrm>
          <a:prstGeom prst="rect">
            <a:avLst/>
          </a:prstGeom>
          <a:blipFill>
            <a:blip r:embed="rId17" cstate="print"/>
            <a:stretch>
              <a:fillRect/>
            </a:stretch>
          </a:blipFill>
        </p:spPr>
        <p:txBody>
          <a:bodyPr wrap="square" lIns="0" tIns="0" rIns="0" bIns="0" rtlCol="0"/>
          <a:lstStyle/>
          <a:p>
            <a:endParaRPr/>
          </a:p>
        </p:txBody>
      </p:sp>
      <p:sp>
        <p:nvSpPr>
          <p:cNvPr id="58" name="object 58"/>
          <p:cNvSpPr/>
          <p:nvPr/>
        </p:nvSpPr>
        <p:spPr>
          <a:xfrm>
            <a:off x="8063483" y="1996439"/>
            <a:ext cx="344424" cy="341375"/>
          </a:xfrm>
          <a:prstGeom prst="rect">
            <a:avLst/>
          </a:prstGeom>
          <a:blipFill>
            <a:blip r:embed="rId5" cstate="print"/>
            <a:stretch>
              <a:fillRect/>
            </a:stretch>
          </a:blipFill>
        </p:spPr>
        <p:txBody>
          <a:bodyPr wrap="square" lIns="0" tIns="0" rIns="0" bIns="0" rtlCol="0"/>
          <a:lstStyle/>
          <a:p>
            <a:endParaRPr/>
          </a:p>
        </p:txBody>
      </p:sp>
      <p:sp>
        <p:nvSpPr>
          <p:cNvPr id="59" name="object 59"/>
          <p:cNvSpPr txBox="1"/>
          <p:nvPr/>
        </p:nvSpPr>
        <p:spPr>
          <a:xfrm>
            <a:off x="7786496" y="2052066"/>
            <a:ext cx="42037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1</a:t>
            </a:r>
            <a:r>
              <a:rPr sz="1600" dirty="0">
                <a:solidFill>
                  <a:srgbClr val="FFFFFF"/>
                </a:solidFill>
                <a:latin typeface="Tahoma"/>
                <a:cs typeface="Tahoma"/>
              </a:rPr>
              <a:t>3</a:t>
            </a:r>
            <a:r>
              <a:rPr sz="1600" spc="-5" dirty="0">
                <a:solidFill>
                  <a:srgbClr val="FFFFFF"/>
                </a:solidFill>
                <a:latin typeface="Tahoma"/>
                <a:cs typeface="Tahoma"/>
              </a:rPr>
              <a:t>,8</a:t>
            </a:r>
            <a:endParaRPr sz="1600">
              <a:latin typeface="Tahoma"/>
              <a:cs typeface="Tahoma"/>
            </a:endParaRPr>
          </a:p>
        </p:txBody>
      </p:sp>
      <p:sp>
        <p:nvSpPr>
          <p:cNvPr id="60" name="object 60"/>
          <p:cNvSpPr/>
          <p:nvPr/>
        </p:nvSpPr>
        <p:spPr>
          <a:xfrm>
            <a:off x="6923151" y="2052878"/>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61" name="object 61"/>
          <p:cNvSpPr/>
          <p:nvPr/>
        </p:nvSpPr>
        <p:spPr>
          <a:xfrm>
            <a:off x="4041902" y="2317419"/>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62" name="object 62"/>
          <p:cNvSpPr/>
          <p:nvPr/>
        </p:nvSpPr>
        <p:spPr>
          <a:xfrm>
            <a:off x="4005071" y="2261616"/>
            <a:ext cx="941831" cy="341375"/>
          </a:xfrm>
          <a:prstGeom prst="rect">
            <a:avLst/>
          </a:prstGeom>
          <a:blipFill>
            <a:blip r:embed="rId18" cstate="print"/>
            <a:stretch>
              <a:fillRect/>
            </a:stretch>
          </a:blipFill>
        </p:spPr>
        <p:txBody>
          <a:bodyPr wrap="square" lIns="0" tIns="0" rIns="0" bIns="0" rtlCol="0"/>
          <a:lstStyle/>
          <a:p>
            <a:endParaRPr/>
          </a:p>
        </p:txBody>
      </p:sp>
      <p:sp>
        <p:nvSpPr>
          <p:cNvPr id="63" name="object 63"/>
          <p:cNvSpPr/>
          <p:nvPr/>
        </p:nvSpPr>
        <p:spPr>
          <a:xfrm>
            <a:off x="4666488" y="2261616"/>
            <a:ext cx="344424" cy="341375"/>
          </a:xfrm>
          <a:prstGeom prst="rect">
            <a:avLst/>
          </a:prstGeom>
          <a:blipFill>
            <a:blip r:embed="rId5" cstate="print"/>
            <a:stretch>
              <a:fillRect/>
            </a:stretch>
          </a:blipFill>
        </p:spPr>
        <p:txBody>
          <a:bodyPr wrap="square" lIns="0" tIns="0" rIns="0" bIns="0" rtlCol="0"/>
          <a:lstStyle/>
          <a:p>
            <a:endParaRPr/>
          </a:p>
        </p:txBody>
      </p:sp>
      <p:sp>
        <p:nvSpPr>
          <p:cNvPr id="64" name="object 64"/>
          <p:cNvSpPr txBox="1"/>
          <p:nvPr/>
        </p:nvSpPr>
        <p:spPr>
          <a:xfrm>
            <a:off x="4121277" y="2316606"/>
            <a:ext cx="68707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Tahoma"/>
                <a:cs typeface="Tahoma"/>
              </a:rPr>
              <a:t>Se</a:t>
            </a:r>
            <a:r>
              <a:rPr sz="1600" spc="-5" dirty="0">
                <a:solidFill>
                  <a:srgbClr val="FFFFFF"/>
                </a:solidFill>
                <a:latin typeface="Tahoma"/>
                <a:cs typeface="Tahoma"/>
              </a:rPr>
              <a:t>dano</a:t>
            </a:r>
            <a:endParaRPr sz="1600">
              <a:latin typeface="Tahoma"/>
              <a:cs typeface="Tahoma"/>
            </a:endParaRPr>
          </a:p>
        </p:txBody>
      </p:sp>
      <p:sp>
        <p:nvSpPr>
          <p:cNvPr id="65" name="object 65"/>
          <p:cNvSpPr/>
          <p:nvPr/>
        </p:nvSpPr>
        <p:spPr>
          <a:xfrm>
            <a:off x="4041902" y="2317419"/>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66" name="object 66"/>
          <p:cNvSpPr/>
          <p:nvPr/>
        </p:nvSpPr>
        <p:spPr>
          <a:xfrm>
            <a:off x="6923151" y="2317419"/>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67" name="object 67"/>
          <p:cNvSpPr/>
          <p:nvPr/>
        </p:nvSpPr>
        <p:spPr>
          <a:xfrm>
            <a:off x="7723631" y="2261616"/>
            <a:ext cx="563879" cy="341375"/>
          </a:xfrm>
          <a:prstGeom prst="rect">
            <a:avLst/>
          </a:prstGeom>
          <a:blipFill>
            <a:blip r:embed="rId19" cstate="print"/>
            <a:stretch>
              <a:fillRect/>
            </a:stretch>
          </a:blipFill>
        </p:spPr>
        <p:txBody>
          <a:bodyPr wrap="square" lIns="0" tIns="0" rIns="0" bIns="0" rtlCol="0"/>
          <a:lstStyle/>
          <a:p>
            <a:endParaRPr/>
          </a:p>
        </p:txBody>
      </p:sp>
      <p:sp>
        <p:nvSpPr>
          <p:cNvPr id="68" name="object 68"/>
          <p:cNvSpPr/>
          <p:nvPr/>
        </p:nvSpPr>
        <p:spPr>
          <a:xfrm>
            <a:off x="8007095" y="2261616"/>
            <a:ext cx="344424" cy="341375"/>
          </a:xfrm>
          <a:prstGeom prst="rect">
            <a:avLst/>
          </a:prstGeom>
          <a:blipFill>
            <a:blip r:embed="rId5" cstate="print"/>
            <a:stretch>
              <a:fillRect/>
            </a:stretch>
          </a:blipFill>
        </p:spPr>
        <p:txBody>
          <a:bodyPr wrap="square" lIns="0" tIns="0" rIns="0" bIns="0" rtlCol="0"/>
          <a:lstStyle/>
          <a:p>
            <a:endParaRPr/>
          </a:p>
        </p:txBody>
      </p:sp>
      <p:sp>
        <p:nvSpPr>
          <p:cNvPr id="69" name="object 69"/>
          <p:cNvSpPr txBox="1"/>
          <p:nvPr/>
        </p:nvSpPr>
        <p:spPr>
          <a:xfrm>
            <a:off x="7841360" y="2316606"/>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6,9</a:t>
            </a:r>
            <a:endParaRPr sz="1600">
              <a:latin typeface="Tahoma"/>
              <a:cs typeface="Tahoma"/>
            </a:endParaRPr>
          </a:p>
        </p:txBody>
      </p:sp>
      <p:sp>
        <p:nvSpPr>
          <p:cNvPr id="70" name="object 70"/>
          <p:cNvSpPr/>
          <p:nvPr/>
        </p:nvSpPr>
        <p:spPr>
          <a:xfrm>
            <a:off x="6923151" y="2317419"/>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71" name="object 71"/>
          <p:cNvSpPr/>
          <p:nvPr/>
        </p:nvSpPr>
        <p:spPr>
          <a:xfrm>
            <a:off x="4041902" y="2585758"/>
            <a:ext cx="2881630" cy="259079"/>
          </a:xfrm>
          <a:custGeom>
            <a:avLst/>
            <a:gdLst/>
            <a:ahLst/>
            <a:cxnLst/>
            <a:rect l="l" t="t" r="r" b="b"/>
            <a:pathLst>
              <a:path w="2881629" h="259080">
                <a:moveTo>
                  <a:pt x="0" y="259041"/>
                </a:moveTo>
                <a:lnTo>
                  <a:pt x="2881122" y="259041"/>
                </a:lnTo>
                <a:lnTo>
                  <a:pt x="2881122" y="0"/>
                </a:lnTo>
                <a:lnTo>
                  <a:pt x="0" y="0"/>
                </a:lnTo>
                <a:lnTo>
                  <a:pt x="0" y="259041"/>
                </a:lnTo>
                <a:close/>
              </a:path>
            </a:pathLst>
          </a:custGeom>
          <a:ln w="9525">
            <a:solidFill>
              <a:srgbClr val="FFFFFF"/>
            </a:solidFill>
          </a:ln>
        </p:spPr>
        <p:txBody>
          <a:bodyPr wrap="square" lIns="0" tIns="0" rIns="0" bIns="0" rtlCol="0"/>
          <a:lstStyle/>
          <a:p>
            <a:endParaRPr/>
          </a:p>
        </p:txBody>
      </p:sp>
      <p:sp>
        <p:nvSpPr>
          <p:cNvPr id="72" name="object 72"/>
          <p:cNvSpPr/>
          <p:nvPr/>
        </p:nvSpPr>
        <p:spPr>
          <a:xfrm>
            <a:off x="4005071" y="2525267"/>
            <a:ext cx="821436" cy="341375"/>
          </a:xfrm>
          <a:prstGeom prst="rect">
            <a:avLst/>
          </a:prstGeom>
          <a:blipFill>
            <a:blip r:embed="rId20" cstate="print"/>
            <a:stretch>
              <a:fillRect/>
            </a:stretch>
          </a:blipFill>
        </p:spPr>
        <p:txBody>
          <a:bodyPr wrap="square" lIns="0" tIns="0" rIns="0" bIns="0" rtlCol="0"/>
          <a:lstStyle/>
          <a:p>
            <a:endParaRPr/>
          </a:p>
        </p:txBody>
      </p:sp>
      <p:sp>
        <p:nvSpPr>
          <p:cNvPr id="73" name="object 73"/>
          <p:cNvSpPr/>
          <p:nvPr/>
        </p:nvSpPr>
        <p:spPr>
          <a:xfrm>
            <a:off x="4546091" y="2525267"/>
            <a:ext cx="344424" cy="341375"/>
          </a:xfrm>
          <a:prstGeom prst="rect">
            <a:avLst/>
          </a:prstGeom>
          <a:blipFill>
            <a:blip r:embed="rId5" cstate="print"/>
            <a:stretch>
              <a:fillRect/>
            </a:stretch>
          </a:blipFill>
        </p:spPr>
        <p:txBody>
          <a:bodyPr wrap="square" lIns="0" tIns="0" rIns="0" bIns="0" rtlCol="0"/>
          <a:lstStyle/>
          <a:p>
            <a:endParaRPr/>
          </a:p>
        </p:txBody>
      </p:sp>
      <p:sp>
        <p:nvSpPr>
          <p:cNvPr id="74" name="object 74"/>
          <p:cNvSpPr txBox="1"/>
          <p:nvPr/>
        </p:nvSpPr>
        <p:spPr>
          <a:xfrm>
            <a:off x="4121277" y="2581148"/>
            <a:ext cx="567055" cy="269240"/>
          </a:xfrm>
          <a:prstGeom prst="rect">
            <a:avLst/>
          </a:prstGeom>
        </p:spPr>
        <p:txBody>
          <a:bodyPr vert="horz" wrap="square" lIns="0" tIns="12065" rIns="0" bIns="0" rtlCol="0">
            <a:spAutoFit/>
          </a:bodyPr>
          <a:lstStyle/>
          <a:p>
            <a:pPr marL="12700">
              <a:lnSpc>
                <a:spcPct val="100000"/>
              </a:lnSpc>
              <a:spcBef>
                <a:spcPts val="95"/>
              </a:spcBef>
            </a:pPr>
            <a:r>
              <a:rPr sz="1600" spc="-20" dirty="0">
                <a:solidFill>
                  <a:srgbClr val="FFFFFF"/>
                </a:solidFill>
                <a:latin typeface="Tahoma"/>
                <a:cs typeface="Tahoma"/>
              </a:rPr>
              <a:t>Farina</a:t>
            </a:r>
            <a:endParaRPr sz="1600">
              <a:latin typeface="Tahoma"/>
              <a:cs typeface="Tahoma"/>
            </a:endParaRPr>
          </a:p>
        </p:txBody>
      </p:sp>
      <p:sp>
        <p:nvSpPr>
          <p:cNvPr id="75" name="object 75"/>
          <p:cNvSpPr/>
          <p:nvPr/>
        </p:nvSpPr>
        <p:spPr>
          <a:xfrm>
            <a:off x="4041902" y="2585758"/>
            <a:ext cx="2881630" cy="259079"/>
          </a:xfrm>
          <a:custGeom>
            <a:avLst/>
            <a:gdLst/>
            <a:ahLst/>
            <a:cxnLst/>
            <a:rect l="l" t="t" r="r" b="b"/>
            <a:pathLst>
              <a:path w="2881629" h="259080">
                <a:moveTo>
                  <a:pt x="0" y="259041"/>
                </a:moveTo>
                <a:lnTo>
                  <a:pt x="2881122" y="259041"/>
                </a:lnTo>
                <a:lnTo>
                  <a:pt x="2881122" y="0"/>
                </a:lnTo>
                <a:lnTo>
                  <a:pt x="0" y="0"/>
                </a:lnTo>
                <a:lnTo>
                  <a:pt x="0" y="259041"/>
                </a:lnTo>
                <a:close/>
              </a:path>
            </a:pathLst>
          </a:custGeom>
          <a:ln w="3175">
            <a:solidFill>
              <a:srgbClr val="FFFFFF"/>
            </a:solidFill>
          </a:ln>
        </p:spPr>
        <p:txBody>
          <a:bodyPr wrap="square" lIns="0" tIns="0" rIns="0" bIns="0" rtlCol="0"/>
          <a:lstStyle/>
          <a:p>
            <a:endParaRPr/>
          </a:p>
        </p:txBody>
      </p:sp>
      <p:sp>
        <p:nvSpPr>
          <p:cNvPr id="76" name="object 76"/>
          <p:cNvSpPr/>
          <p:nvPr/>
        </p:nvSpPr>
        <p:spPr>
          <a:xfrm>
            <a:off x="6923151" y="2585758"/>
            <a:ext cx="2143760" cy="259079"/>
          </a:xfrm>
          <a:custGeom>
            <a:avLst/>
            <a:gdLst/>
            <a:ahLst/>
            <a:cxnLst/>
            <a:rect l="l" t="t" r="r" b="b"/>
            <a:pathLst>
              <a:path w="2143759" h="259080">
                <a:moveTo>
                  <a:pt x="0" y="259041"/>
                </a:moveTo>
                <a:lnTo>
                  <a:pt x="2143632" y="259041"/>
                </a:lnTo>
                <a:lnTo>
                  <a:pt x="2143632" y="0"/>
                </a:lnTo>
                <a:lnTo>
                  <a:pt x="0" y="0"/>
                </a:lnTo>
                <a:lnTo>
                  <a:pt x="0" y="259041"/>
                </a:lnTo>
                <a:close/>
              </a:path>
            </a:pathLst>
          </a:custGeom>
          <a:ln w="9525">
            <a:solidFill>
              <a:srgbClr val="FFFFFF"/>
            </a:solidFill>
          </a:ln>
        </p:spPr>
        <p:txBody>
          <a:bodyPr wrap="square" lIns="0" tIns="0" rIns="0" bIns="0" rtlCol="0"/>
          <a:lstStyle/>
          <a:p>
            <a:endParaRPr/>
          </a:p>
        </p:txBody>
      </p:sp>
      <p:sp>
        <p:nvSpPr>
          <p:cNvPr id="77" name="object 77"/>
          <p:cNvSpPr/>
          <p:nvPr/>
        </p:nvSpPr>
        <p:spPr>
          <a:xfrm>
            <a:off x="7725156" y="2525267"/>
            <a:ext cx="562355" cy="341375"/>
          </a:xfrm>
          <a:prstGeom prst="rect">
            <a:avLst/>
          </a:prstGeom>
          <a:blipFill>
            <a:blip r:embed="rId21" cstate="print"/>
            <a:stretch>
              <a:fillRect/>
            </a:stretch>
          </a:blipFill>
        </p:spPr>
        <p:txBody>
          <a:bodyPr wrap="square" lIns="0" tIns="0" rIns="0" bIns="0" rtlCol="0"/>
          <a:lstStyle/>
          <a:p>
            <a:endParaRPr/>
          </a:p>
        </p:txBody>
      </p:sp>
      <p:sp>
        <p:nvSpPr>
          <p:cNvPr id="78" name="object 78"/>
          <p:cNvSpPr/>
          <p:nvPr/>
        </p:nvSpPr>
        <p:spPr>
          <a:xfrm>
            <a:off x="8007095" y="2525267"/>
            <a:ext cx="344424" cy="341375"/>
          </a:xfrm>
          <a:prstGeom prst="rect">
            <a:avLst/>
          </a:prstGeom>
          <a:blipFill>
            <a:blip r:embed="rId5" cstate="print"/>
            <a:stretch>
              <a:fillRect/>
            </a:stretch>
          </a:blipFill>
        </p:spPr>
        <p:txBody>
          <a:bodyPr wrap="square" lIns="0" tIns="0" rIns="0" bIns="0" rtlCol="0"/>
          <a:lstStyle/>
          <a:p>
            <a:endParaRPr/>
          </a:p>
        </p:txBody>
      </p:sp>
      <p:sp>
        <p:nvSpPr>
          <p:cNvPr id="79" name="object 79"/>
          <p:cNvSpPr txBox="1"/>
          <p:nvPr/>
        </p:nvSpPr>
        <p:spPr>
          <a:xfrm>
            <a:off x="7842884" y="2581148"/>
            <a:ext cx="307340" cy="269240"/>
          </a:xfrm>
          <a:prstGeom prst="rect">
            <a:avLst/>
          </a:prstGeom>
        </p:spPr>
        <p:txBody>
          <a:bodyPr vert="horz" wrap="square" lIns="0" tIns="12065" rIns="0" bIns="0" rtlCol="0">
            <a:spAutoFit/>
          </a:bodyPr>
          <a:lstStyle/>
          <a:p>
            <a:pPr marL="12700">
              <a:lnSpc>
                <a:spcPct val="100000"/>
              </a:lnSpc>
              <a:spcBef>
                <a:spcPts val="95"/>
              </a:spcBef>
            </a:pPr>
            <a:r>
              <a:rPr sz="1600" spc="-15" dirty="0">
                <a:solidFill>
                  <a:srgbClr val="FFFFFF"/>
                </a:solidFill>
                <a:latin typeface="Tahoma"/>
                <a:cs typeface="Tahoma"/>
              </a:rPr>
              <a:t>4</a:t>
            </a:r>
            <a:r>
              <a:rPr sz="1600" spc="-5" dirty="0">
                <a:solidFill>
                  <a:srgbClr val="FFFFFF"/>
                </a:solidFill>
                <a:latin typeface="Tahoma"/>
                <a:cs typeface="Tahoma"/>
              </a:rPr>
              <a:t>,8</a:t>
            </a:r>
            <a:endParaRPr sz="1600">
              <a:latin typeface="Tahoma"/>
              <a:cs typeface="Tahoma"/>
            </a:endParaRPr>
          </a:p>
        </p:txBody>
      </p:sp>
      <p:sp>
        <p:nvSpPr>
          <p:cNvPr id="80" name="object 80"/>
          <p:cNvSpPr/>
          <p:nvPr/>
        </p:nvSpPr>
        <p:spPr>
          <a:xfrm>
            <a:off x="6923151" y="2585758"/>
            <a:ext cx="2143760" cy="259079"/>
          </a:xfrm>
          <a:custGeom>
            <a:avLst/>
            <a:gdLst/>
            <a:ahLst/>
            <a:cxnLst/>
            <a:rect l="l" t="t" r="r" b="b"/>
            <a:pathLst>
              <a:path w="2143759" h="259080">
                <a:moveTo>
                  <a:pt x="0" y="259041"/>
                </a:moveTo>
                <a:lnTo>
                  <a:pt x="2143632" y="259041"/>
                </a:lnTo>
                <a:lnTo>
                  <a:pt x="2143632" y="0"/>
                </a:lnTo>
                <a:lnTo>
                  <a:pt x="0" y="0"/>
                </a:lnTo>
                <a:lnTo>
                  <a:pt x="0" y="259041"/>
                </a:lnTo>
                <a:close/>
              </a:path>
            </a:pathLst>
          </a:custGeom>
          <a:ln w="3175">
            <a:solidFill>
              <a:srgbClr val="FFFFFF"/>
            </a:solidFill>
          </a:ln>
        </p:spPr>
        <p:txBody>
          <a:bodyPr wrap="square" lIns="0" tIns="0" rIns="0" bIns="0" rtlCol="0"/>
          <a:lstStyle/>
          <a:p>
            <a:endParaRPr/>
          </a:p>
        </p:txBody>
      </p:sp>
      <p:sp>
        <p:nvSpPr>
          <p:cNvPr id="81" name="object 81"/>
          <p:cNvSpPr/>
          <p:nvPr/>
        </p:nvSpPr>
        <p:spPr>
          <a:xfrm>
            <a:off x="4041902" y="2846628"/>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82" name="object 82"/>
          <p:cNvSpPr/>
          <p:nvPr/>
        </p:nvSpPr>
        <p:spPr>
          <a:xfrm>
            <a:off x="4005071" y="2790444"/>
            <a:ext cx="1365503" cy="341375"/>
          </a:xfrm>
          <a:prstGeom prst="rect">
            <a:avLst/>
          </a:prstGeom>
          <a:blipFill>
            <a:blip r:embed="rId22" cstate="print"/>
            <a:stretch>
              <a:fillRect/>
            </a:stretch>
          </a:blipFill>
        </p:spPr>
        <p:txBody>
          <a:bodyPr wrap="square" lIns="0" tIns="0" rIns="0" bIns="0" rtlCol="0"/>
          <a:lstStyle/>
          <a:p>
            <a:endParaRPr/>
          </a:p>
        </p:txBody>
      </p:sp>
      <p:sp>
        <p:nvSpPr>
          <p:cNvPr id="83" name="object 83"/>
          <p:cNvSpPr/>
          <p:nvPr/>
        </p:nvSpPr>
        <p:spPr>
          <a:xfrm>
            <a:off x="5090159" y="2790444"/>
            <a:ext cx="344424" cy="341375"/>
          </a:xfrm>
          <a:prstGeom prst="rect">
            <a:avLst/>
          </a:prstGeom>
          <a:blipFill>
            <a:blip r:embed="rId5" cstate="print"/>
            <a:stretch>
              <a:fillRect/>
            </a:stretch>
          </a:blipFill>
        </p:spPr>
        <p:txBody>
          <a:bodyPr wrap="square" lIns="0" tIns="0" rIns="0" bIns="0" rtlCol="0"/>
          <a:lstStyle/>
          <a:p>
            <a:endParaRPr/>
          </a:p>
        </p:txBody>
      </p:sp>
      <p:sp>
        <p:nvSpPr>
          <p:cNvPr id="84" name="object 84"/>
          <p:cNvSpPr txBox="1"/>
          <p:nvPr/>
        </p:nvSpPr>
        <p:spPr>
          <a:xfrm>
            <a:off x="4121277" y="2845688"/>
            <a:ext cx="1110615" cy="269240"/>
          </a:xfrm>
          <a:prstGeom prst="rect">
            <a:avLst/>
          </a:prstGeom>
        </p:spPr>
        <p:txBody>
          <a:bodyPr vert="horz" wrap="square" lIns="0" tIns="12065" rIns="0" bIns="0" rtlCol="0">
            <a:spAutoFit/>
          </a:bodyPr>
          <a:lstStyle/>
          <a:p>
            <a:pPr marL="12700">
              <a:lnSpc>
                <a:spcPct val="100000"/>
              </a:lnSpc>
              <a:spcBef>
                <a:spcPts val="95"/>
              </a:spcBef>
            </a:pPr>
            <a:r>
              <a:rPr sz="1600" spc="-15" dirty="0">
                <a:solidFill>
                  <a:srgbClr val="FFFFFF"/>
                </a:solidFill>
                <a:latin typeface="Tahoma"/>
                <a:cs typeface="Tahoma"/>
              </a:rPr>
              <a:t>Frutta</a:t>
            </a:r>
            <a:r>
              <a:rPr sz="1600" spc="-35" dirty="0">
                <a:solidFill>
                  <a:srgbClr val="FFFFFF"/>
                </a:solidFill>
                <a:latin typeface="Tahoma"/>
                <a:cs typeface="Tahoma"/>
              </a:rPr>
              <a:t> </a:t>
            </a:r>
            <a:r>
              <a:rPr sz="1600" spc="-10" dirty="0">
                <a:solidFill>
                  <a:srgbClr val="FFFFFF"/>
                </a:solidFill>
                <a:latin typeface="Tahoma"/>
                <a:cs typeface="Tahoma"/>
              </a:rPr>
              <a:t>secca</a:t>
            </a:r>
            <a:endParaRPr sz="1600">
              <a:latin typeface="Tahoma"/>
              <a:cs typeface="Tahoma"/>
            </a:endParaRPr>
          </a:p>
        </p:txBody>
      </p:sp>
      <p:sp>
        <p:nvSpPr>
          <p:cNvPr id="85" name="object 85"/>
          <p:cNvSpPr/>
          <p:nvPr/>
        </p:nvSpPr>
        <p:spPr>
          <a:xfrm>
            <a:off x="4041902" y="2846628"/>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86" name="object 86"/>
          <p:cNvSpPr/>
          <p:nvPr/>
        </p:nvSpPr>
        <p:spPr>
          <a:xfrm>
            <a:off x="6923151" y="2846628"/>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87" name="object 87"/>
          <p:cNvSpPr/>
          <p:nvPr/>
        </p:nvSpPr>
        <p:spPr>
          <a:xfrm>
            <a:off x="7726680" y="2790444"/>
            <a:ext cx="557783" cy="341375"/>
          </a:xfrm>
          <a:prstGeom prst="rect">
            <a:avLst/>
          </a:prstGeom>
          <a:blipFill>
            <a:blip r:embed="rId23" cstate="print"/>
            <a:stretch>
              <a:fillRect/>
            </a:stretch>
          </a:blipFill>
        </p:spPr>
        <p:txBody>
          <a:bodyPr wrap="square" lIns="0" tIns="0" rIns="0" bIns="0" rtlCol="0"/>
          <a:lstStyle/>
          <a:p>
            <a:endParaRPr/>
          </a:p>
        </p:txBody>
      </p:sp>
      <p:sp>
        <p:nvSpPr>
          <p:cNvPr id="88" name="object 88"/>
          <p:cNvSpPr/>
          <p:nvPr/>
        </p:nvSpPr>
        <p:spPr>
          <a:xfrm>
            <a:off x="8004047" y="2790444"/>
            <a:ext cx="344424" cy="341375"/>
          </a:xfrm>
          <a:prstGeom prst="rect">
            <a:avLst/>
          </a:prstGeom>
          <a:blipFill>
            <a:blip r:embed="rId5" cstate="print"/>
            <a:stretch>
              <a:fillRect/>
            </a:stretch>
          </a:blipFill>
        </p:spPr>
        <p:txBody>
          <a:bodyPr wrap="square" lIns="0" tIns="0" rIns="0" bIns="0" rtlCol="0"/>
          <a:lstStyle/>
          <a:p>
            <a:endParaRPr/>
          </a:p>
        </p:txBody>
      </p:sp>
      <p:sp>
        <p:nvSpPr>
          <p:cNvPr id="89" name="object 89"/>
          <p:cNvSpPr txBox="1"/>
          <p:nvPr/>
        </p:nvSpPr>
        <p:spPr>
          <a:xfrm>
            <a:off x="7844408" y="2845688"/>
            <a:ext cx="302260" cy="269240"/>
          </a:xfrm>
          <a:prstGeom prst="rect">
            <a:avLst/>
          </a:prstGeom>
        </p:spPr>
        <p:txBody>
          <a:bodyPr vert="horz" wrap="square" lIns="0" tIns="12065" rIns="0" bIns="0" rtlCol="0">
            <a:spAutoFit/>
          </a:bodyPr>
          <a:lstStyle/>
          <a:p>
            <a:pPr marL="12700">
              <a:lnSpc>
                <a:spcPct val="100000"/>
              </a:lnSpc>
              <a:spcBef>
                <a:spcPts val="95"/>
              </a:spcBef>
            </a:pPr>
            <a:r>
              <a:rPr sz="1600" spc="-15" dirty="0">
                <a:solidFill>
                  <a:srgbClr val="FFFFFF"/>
                </a:solidFill>
                <a:latin typeface="Tahoma"/>
                <a:cs typeface="Tahoma"/>
              </a:rPr>
              <a:t>4</a:t>
            </a:r>
            <a:r>
              <a:rPr sz="1600" spc="-45" dirty="0">
                <a:solidFill>
                  <a:srgbClr val="FFFFFF"/>
                </a:solidFill>
                <a:latin typeface="Tahoma"/>
                <a:cs typeface="Tahoma"/>
              </a:rPr>
              <a:t>,</a:t>
            </a:r>
            <a:r>
              <a:rPr sz="1600" spc="-5" dirty="0">
                <a:solidFill>
                  <a:srgbClr val="FFFFFF"/>
                </a:solidFill>
                <a:latin typeface="Tahoma"/>
                <a:cs typeface="Tahoma"/>
              </a:rPr>
              <a:t>7</a:t>
            </a:r>
            <a:endParaRPr sz="1600">
              <a:latin typeface="Tahoma"/>
              <a:cs typeface="Tahoma"/>
            </a:endParaRPr>
          </a:p>
        </p:txBody>
      </p:sp>
      <p:sp>
        <p:nvSpPr>
          <p:cNvPr id="90" name="object 90"/>
          <p:cNvSpPr/>
          <p:nvPr/>
        </p:nvSpPr>
        <p:spPr>
          <a:xfrm>
            <a:off x="6923151" y="2846628"/>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91" name="object 91"/>
          <p:cNvSpPr/>
          <p:nvPr/>
        </p:nvSpPr>
        <p:spPr>
          <a:xfrm>
            <a:off x="4041902" y="3111157"/>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9525">
            <a:solidFill>
              <a:srgbClr val="FFFFFF"/>
            </a:solidFill>
          </a:ln>
        </p:spPr>
        <p:txBody>
          <a:bodyPr wrap="square" lIns="0" tIns="0" rIns="0" bIns="0" rtlCol="0"/>
          <a:lstStyle/>
          <a:p>
            <a:endParaRPr/>
          </a:p>
        </p:txBody>
      </p:sp>
      <p:sp>
        <p:nvSpPr>
          <p:cNvPr id="92" name="object 92"/>
          <p:cNvSpPr/>
          <p:nvPr/>
        </p:nvSpPr>
        <p:spPr>
          <a:xfrm>
            <a:off x="4005071" y="3051048"/>
            <a:ext cx="694944" cy="341375"/>
          </a:xfrm>
          <a:prstGeom prst="rect">
            <a:avLst/>
          </a:prstGeom>
          <a:blipFill>
            <a:blip r:embed="rId24" cstate="print"/>
            <a:stretch>
              <a:fillRect/>
            </a:stretch>
          </a:blipFill>
        </p:spPr>
        <p:txBody>
          <a:bodyPr wrap="square" lIns="0" tIns="0" rIns="0" bIns="0" rtlCol="0"/>
          <a:lstStyle/>
          <a:p>
            <a:endParaRPr/>
          </a:p>
        </p:txBody>
      </p:sp>
      <p:sp>
        <p:nvSpPr>
          <p:cNvPr id="93" name="object 93"/>
          <p:cNvSpPr/>
          <p:nvPr/>
        </p:nvSpPr>
        <p:spPr>
          <a:xfrm>
            <a:off x="4419600" y="3051048"/>
            <a:ext cx="344424" cy="341375"/>
          </a:xfrm>
          <a:prstGeom prst="rect">
            <a:avLst/>
          </a:prstGeom>
          <a:blipFill>
            <a:blip r:embed="rId5" cstate="print"/>
            <a:stretch>
              <a:fillRect/>
            </a:stretch>
          </a:blipFill>
        </p:spPr>
        <p:txBody>
          <a:bodyPr wrap="square" lIns="0" tIns="0" rIns="0" bIns="0" rtlCol="0"/>
          <a:lstStyle/>
          <a:p>
            <a:endParaRPr/>
          </a:p>
        </p:txBody>
      </p:sp>
      <p:sp>
        <p:nvSpPr>
          <p:cNvPr id="94" name="object 94"/>
          <p:cNvSpPr txBox="1"/>
          <p:nvPr/>
        </p:nvSpPr>
        <p:spPr>
          <a:xfrm>
            <a:off x="4121277" y="3106673"/>
            <a:ext cx="440055" cy="269240"/>
          </a:xfrm>
          <a:prstGeom prst="rect">
            <a:avLst/>
          </a:prstGeom>
        </p:spPr>
        <p:txBody>
          <a:bodyPr vert="horz" wrap="square" lIns="0" tIns="12065" rIns="0" bIns="0" rtlCol="0">
            <a:spAutoFit/>
          </a:bodyPr>
          <a:lstStyle/>
          <a:p>
            <a:pPr marL="12700">
              <a:lnSpc>
                <a:spcPct val="100000"/>
              </a:lnSpc>
              <a:spcBef>
                <a:spcPts val="95"/>
              </a:spcBef>
            </a:pPr>
            <a:r>
              <a:rPr sz="1600" spc="-15" dirty="0">
                <a:solidFill>
                  <a:srgbClr val="FFFFFF"/>
                </a:solidFill>
                <a:latin typeface="Tahoma"/>
                <a:cs typeface="Tahoma"/>
              </a:rPr>
              <a:t>M</a:t>
            </a:r>
            <a:r>
              <a:rPr sz="1600" spc="-10" dirty="0">
                <a:solidFill>
                  <a:srgbClr val="FFFFFF"/>
                </a:solidFill>
                <a:latin typeface="Tahoma"/>
                <a:cs typeface="Tahoma"/>
              </a:rPr>
              <a:t>e</a:t>
            </a:r>
            <a:r>
              <a:rPr sz="1600" spc="-15" dirty="0">
                <a:solidFill>
                  <a:srgbClr val="FFFFFF"/>
                </a:solidFill>
                <a:latin typeface="Tahoma"/>
                <a:cs typeface="Tahoma"/>
              </a:rPr>
              <a:t>l</a:t>
            </a:r>
            <a:r>
              <a:rPr sz="1600" spc="-5" dirty="0">
                <a:solidFill>
                  <a:srgbClr val="FFFFFF"/>
                </a:solidFill>
                <a:latin typeface="Tahoma"/>
                <a:cs typeface="Tahoma"/>
              </a:rPr>
              <a:t>e</a:t>
            </a:r>
            <a:endParaRPr sz="1600">
              <a:latin typeface="Tahoma"/>
              <a:cs typeface="Tahoma"/>
            </a:endParaRPr>
          </a:p>
        </p:txBody>
      </p:sp>
      <p:sp>
        <p:nvSpPr>
          <p:cNvPr id="95" name="object 95"/>
          <p:cNvSpPr/>
          <p:nvPr/>
        </p:nvSpPr>
        <p:spPr>
          <a:xfrm>
            <a:off x="4041902" y="3111157"/>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3175">
            <a:solidFill>
              <a:srgbClr val="FFFFFF"/>
            </a:solidFill>
          </a:ln>
        </p:spPr>
        <p:txBody>
          <a:bodyPr wrap="square" lIns="0" tIns="0" rIns="0" bIns="0" rtlCol="0"/>
          <a:lstStyle/>
          <a:p>
            <a:endParaRPr/>
          </a:p>
        </p:txBody>
      </p:sp>
      <p:sp>
        <p:nvSpPr>
          <p:cNvPr id="96" name="object 96"/>
          <p:cNvSpPr/>
          <p:nvPr/>
        </p:nvSpPr>
        <p:spPr>
          <a:xfrm>
            <a:off x="6923151" y="3111157"/>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9525">
            <a:solidFill>
              <a:srgbClr val="FFFFFF"/>
            </a:solidFill>
          </a:ln>
        </p:spPr>
        <p:txBody>
          <a:bodyPr wrap="square" lIns="0" tIns="0" rIns="0" bIns="0" rtlCol="0"/>
          <a:lstStyle/>
          <a:p>
            <a:endParaRPr/>
          </a:p>
        </p:txBody>
      </p:sp>
      <p:sp>
        <p:nvSpPr>
          <p:cNvPr id="97" name="object 97"/>
          <p:cNvSpPr/>
          <p:nvPr/>
        </p:nvSpPr>
        <p:spPr>
          <a:xfrm>
            <a:off x="7725156" y="3051048"/>
            <a:ext cx="562355" cy="341375"/>
          </a:xfrm>
          <a:prstGeom prst="rect">
            <a:avLst/>
          </a:prstGeom>
          <a:blipFill>
            <a:blip r:embed="rId25" cstate="print"/>
            <a:stretch>
              <a:fillRect/>
            </a:stretch>
          </a:blipFill>
        </p:spPr>
        <p:txBody>
          <a:bodyPr wrap="square" lIns="0" tIns="0" rIns="0" bIns="0" rtlCol="0"/>
          <a:lstStyle/>
          <a:p>
            <a:endParaRPr/>
          </a:p>
        </p:txBody>
      </p:sp>
      <p:sp>
        <p:nvSpPr>
          <p:cNvPr id="98" name="object 98"/>
          <p:cNvSpPr/>
          <p:nvPr/>
        </p:nvSpPr>
        <p:spPr>
          <a:xfrm>
            <a:off x="8007095" y="3051048"/>
            <a:ext cx="344424" cy="341375"/>
          </a:xfrm>
          <a:prstGeom prst="rect">
            <a:avLst/>
          </a:prstGeom>
          <a:blipFill>
            <a:blip r:embed="rId5" cstate="print"/>
            <a:stretch>
              <a:fillRect/>
            </a:stretch>
          </a:blipFill>
        </p:spPr>
        <p:txBody>
          <a:bodyPr wrap="square" lIns="0" tIns="0" rIns="0" bIns="0" rtlCol="0"/>
          <a:lstStyle/>
          <a:p>
            <a:endParaRPr/>
          </a:p>
        </p:txBody>
      </p:sp>
      <p:sp>
        <p:nvSpPr>
          <p:cNvPr id="99" name="object 99"/>
          <p:cNvSpPr txBox="1"/>
          <p:nvPr/>
        </p:nvSpPr>
        <p:spPr>
          <a:xfrm>
            <a:off x="7842884" y="3106673"/>
            <a:ext cx="307340" cy="269240"/>
          </a:xfrm>
          <a:prstGeom prst="rect">
            <a:avLst/>
          </a:prstGeom>
        </p:spPr>
        <p:txBody>
          <a:bodyPr vert="horz" wrap="square" lIns="0" tIns="12065" rIns="0" bIns="0" rtlCol="0">
            <a:spAutoFit/>
          </a:bodyPr>
          <a:lstStyle/>
          <a:p>
            <a:pPr marL="12700">
              <a:lnSpc>
                <a:spcPct val="100000"/>
              </a:lnSpc>
              <a:spcBef>
                <a:spcPts val="95"/>
              </a:spcBef>
            </a:pPr>
            <a:r>
              <a:rPr sz="1600" spc="-15" dirty="0">
                <a:solidFill>
                  <a:srgbClr val="FFFFFF"/>
                </a:solidFill>
                <a:latin typeface="Tahoma"/>
                <a:cs typeface="Tahoma"/>
              </a:rPr>
              <a:t>4</a:t>
            </a:r>
            <a:r>
              <a:rPr sz="1600" spc="-5" dirty="0">
                <a:solidFill>
                  <a:srgbClr val="FFFFFF"/>
                </a:solidFill>
                <a:latin typeface="Tahoma"/>
                <a:cs typeface="Tahoma"/>
              </a:rPr>
              <a:t>,4</a:t>
            </a:r>
            <a:endParaRPr sz="1600">
              <a:latin typeface="Tahoma"/>
              <a:cs typeface="Tahoma"/>
            </a:endParaRPr>
          </a:p>
        </p:txBody>
      </p:sp>
      <p:sp>
        <p:nvSpPr>
          <p:cNvPr id="100" name="object 100"/>
          <p:cNvSpPr/>
          <p:nvPr/>
        </p:nvSpPr>
        <p:spPr>
          <a:xfrm>
            <a:off x="6923151" y="3111157"/>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3175">
            <a:solidFill>
              <a:srgbClr val="FFFFFF"/>
            </a:solidFill>
          </a:ln>
        </p:spPr>
        <p:txBody>
          <a:bodyPr wrap="square" lIns="0" tIns="0" rIns="0" bIns="0" rtlCol="0"/>
          <a:lstStyle/>
          <a:p>
            <a:endParaRPr/>
          </a:p>
        </p:txBody>
      </p:sp>
      <p:sp>
        <p:nvSpPr>
          <p:cNvPr id="101" name="object 101"/>
          <p:cNvSpPr/>
          <p:nvPr/>
        </p:nvSpPr>
        <p:spPr>
          <a:xfrm>
            <a:off x="4041902" y="3373932"/>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102" name="object 102"/>
          <p:cNvSpPr/>
          <p:nvPr/>
        </p:nvSpPr>
        <p:spPr>
          <a:xfrm>
            <a:off x="4005071" y="3317747"/>
            <a:ext cx="896112" cy="341375"/>
          </a:xfrm>
          <a:prstGeom prst="rect">
            <a:avLst/>
          </a:prstGeom>
          <a:blipFill>
            <a:blip r:embed="rId26" cstate="print"/>
            <a:stretch>
              <a:fillRect/>
            </a:stretch>
          </a:blipFill>
        </p:spPr>
        <p:txBody>
          <a:bodyPr wrap="square" lIns="0" tIns="0" rIns="0" bIns="0" rtlCol="0"/>
          <a:lstStyle/>
          <a:p>
            <a:endParaRPr/>
          </a:p>
        </p:txBody>
      </p:sp>
      <p:sp>
        <p:nvSpPr>
          <p:cNvPr id="103" name="object 103"/>
          <p:cNvSpPr/>
          <p:nvPr/>
        </p:nvSpPr>
        <p:spPr>
          <a:xfrm>
            <a:off x="4620767" y="3317747"/>
            <a:ext cx="344424" cy="341375"/>
          </a:xfrm>
          <a:prstGeom prst="rect">
            <a:avLst/>
          </a:prstGeom>
          <a:blipFill>
            <a:blip r:embed="rId5" cstate="print"/>
            <a:stretch>
              <a:fillRect/>
            </a:stretch>
          </a:blipFill>
        </p:spPr>
        <p:txBody>
          <a:bodyPr wrap="square" lIns="0" tIns="0" rIns="0" bIns="0" rtlCol="0"/>
          <a:lstStyle/>
          <a:p>
            <a:endParaRPr/>
          </a:p>
        </p:txBody>
      </p:sp>
      <p:sp>
        <p:nvSpPr>
          <p:cNvPr id="104" name="object 104"/>
          <p:cNvSpPr txBox="1"/>
          <p:nvPr/>
        </p:nvSpPr>
        <p:spPr>
          <a:xfrm>
            <a:off x="4121277" y="3373068"/>
            <a:ext cx="641985" cy="269240"/>
          </a:xfrm>
          <a:prstGeom prst="rect">
            <a:avLst/>
          </a:prstGeom>
        </p:spPr>
        <p:txBody>
          <a:bodyPr vert="horz" wrap="square" lIns="0" tIns="12065" rIns="0" bIns="0" rtlCol="0">
            <a:spAutoFit/>
          </a:bodyPr>
          <a:lstStyle/>
          <a:p>
            <a:pPr marL="12700">
              <a:lnSpc>
                <a:spcPct val="100000"/>
              </a:lnSpc>
              <a:spcBef>
                <a:spcPts val="95"/>
              </a:spcBef>
            </a:pPr>
            <a:r>
              <a:rPr sz="1600" spc="-50" dirty="0">
                <a:solidFill>
                  <a:srgbClr val="FFFFFF"/>
                </a:solidFill>
                <a:latin typeface="Tahoma"/>
                <a:cs typeface="Tahoma"/>
              </a:rPr>
              <a:t>P</a:t>
            </a:r>
            <a:r>
              <a:rPr sz="1600" spc="-10" dirty="0">
                <a:solidFill>
                  <a:srgbClr val="FFFFFF"/>
                </a:solidFill>
                <a:latin typeface="Tahoma"/>
                <a:cs typeface="Tahoma"/>
              </a:rPr>
              <a:t>e</a:t>
            </a:r>
            <a:r>
              <a:rPr sz="1600" spc="-15" dirty="0">
                <a:solidFill>
                  <a:srgbClr val="FFFFFF"/>
                </a:solidFill>
                <a:latin typeface="Tahoma"/>
                <a:cs typeface="Tahoma"/>
              </a:rPr>
              <a:t>sc</a:t>
            </a:r>
            <a:r>
              <a:rPr sz="1600" spc="-5" dirty="0">
                <a:solidFill>
                  <a:srgbClr val="FFFFFF"/>
                </a:solidFill>
                <a:latin typeface="Tahoma"/>
                <a:cs typeface="Tahoma"/>
              </a:rPr>
              <a:t>he</a:t>
            </a:r>
            <a:endParaRPr sz="1600">
              <a:latin typeface="Tahoma"/>
              <a:cs typeface="Tahoma"/>
            </a:endParaRPr>
          </a:p>
        </p:txBody>
      </p:sp>
      <p:sp>
        <p:nvSpPr>
          <p:cNvPr id="105" name="object 105"/>
          <p:cNvSpPr/>
          <p:nvPr/>
        </p:nvSpPr>
        <p:spPr>
          <a:xfrm>
            <a:off x="4041902" y="3373932"/>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106" name="object 106"/>
          <p:cNvSpPr/>
          <p:nvPr/>
        </p:nvSpPr>
        <p:spPr>
          <a:xfrm>
            <a:off x="6923151" y="3373932"/>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107" name="object 107"/>
          <p:cNvSpPr/>
          <p:nvPr/>
        </p:nvSpPr>
        <p:spPr>
          <a:xfrm>
            <a:off x="7725156" y="3317747"/>
            <a:ext cx="562355" cy="341375"/>
          </a:xfrm>
          <a:prstGeom prst="rect">
            <a:avLst/>
          </a:prstGeom>
          <a:blipFill>
            <a:blip r:embed="rId27" cstate="print"/>
            <a:stretch>
              <a:fillRect/>
            </a:stretch>
          </a:blipFill>
        </p:spPr>
        <p:txBody>
          <a:bodyPr wrap="square" lIns="0" tIns="0" rIns="0" bIns="0" rtlCol="0"/>
          <a:lstStyle/>
          <a:p>
            <a:endParaRPr/>
          </a:p>
        </p:txBody>
      </p:sp>
      <p:sp>
        <p:nvSpPr>
          <p:cNvPr id="108" name="object 108"/>
          <p:cNvSpPr/>
          <p:nvPr/>
        </p:nvSpPr>
        <p:spPr>
          <a:xfrm>
            <a:off x="8007095" y="3317747"/>
            <a:ext cx="344424" cy="341375"/>
          </a:xfrm>
          <a:prstGeom prst="rect">
            <a:avLst/>
          </a:prstGeom>
          <a:blipFill>
            <a:blip r:embed="rId5" cstate="print"/>
            <a:stretch>
              <a:fillRect/>
            </a:stretch>
          </a:blipFill>
        </p:spPr>
        <p:txBody>
          <a:bodyPr wrap="square" lIns="0" tIns="0" rIns="0" bIns="0" rtlCol="0"/>
          <a:lstStyle/>
          <a:p>
            <a:endParaRPr/>
          </a:p>
        </p:txBody>
      </p:sp>
      <p:sp>
        <p:nvSpPr>
          <p:cNvPr id="109" name="object 109"/>
          <p:cNvSpPr txBox="1"/>
          <p:nvPr/>
        </p:nvSpPr>
        <p:spPr>
          <a:xfrm>
            <a:off x="7842884" y="3373068"/>
            <a:ext cx="307975" cy="269240"/>
          </a:xfrm>
          <a:prstGeom prst="rect">
            <a:avLst/>
          </a:prstGeom>
        </p:spPr>
        <p:txBody>
          <a:bodyPr vert="horz" wrap="square" lIns="0" tIns="12065" rIns="0" bIns="0" rtlCol="0">
            <a:spAutoFit/>
          </a:bodyPr>
          <a:lstStyle/>
          <a:p>
            <a:pPr marL="12700">
              <a:lnSpc>
                <a:spcPct val="100000"/>
              </a:lnSpc>
              <a:spcBef>
                <a:spcPts val="95"/>
              </a:spcBef>
            </a:pPr>
            <a:r>
              <a:rPr sz="1600" spc="-15" dirty="0">
                <a:solidFill>
                  <a:srgbClr val="FFFFFF"/>
                </a:solidFill>
                <a:latin typeface="Tahoma"/>
                <a:cs typeface="Tahoma"/>
              </a:rPr>
              <a:t>4</a:t>
            </a:r>
            <a:r>
              <a:rPr sz="1600" spc="-5" dirty="0">
                <a:solidFill>
                  <a:srgbClr val="FFFFFF"/>
                </a:solidFill>
                <a:latin typeface="Tahoma"/>
                <a:cs typeface="Tahoma"/>
              </a:rPr>
              <a:t>,3</a:t>
            </a:r>
            <a:endParaRPr sz="1600">
              <a:latin typeface="Tahoma"/>
              <a:cs typeface="Tahoma"/>
            </a:endParaRPr>
          </a:p>
        </p:txBody>
      </p:sp>
      <p:sp>
        <p:nvSpPr>
          <p:cNvPr id="110" name="object 110"/>
          <p:cNvSpPr/>
          <p:nvPr/>
        </p:nvSpPr>
        <p:spPr>
          <a:xfrm>
            <a:off x="6923151" y="3373932"/>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111" name="object 111"/>
          <p:cNvSpPr/>
          <p:nvPr/>
        </p:nvSpPr>
        <p:spPr>
          <a:xfrm>
            <a:off x="4041902" y="3640251"/>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112" name="object 112"/>
          <p:cNvSpPr/>
          <p:nvPr/>
        </p:nvSpPr>
        <p:spPr>
          <a:xfrm>
            <a:off x="4005071" y="3584447"/>
            <a:ext cx="1348739" cy="341375"/>
          </a:xfrm>
          <a:prstGeom prst="rect">
            <a:avLst/>
          </a:prstGeom>
          <a:blipFill>
            <a:blip r:embed="rId28" cstate="print"/>
            <a:stretch>
              <a:fillRect/>
            </a:stretch>
          </a:blipFill>
        </p:spPr>
        <p:txBody>
          <a:bodyPr wrap="square" lIns="0" tIns="0" rIns="0" bIns="0" rtlCol="0"/>
          <a:lstStyle/>
          <a:p>
            <a:endParaRPr/>
          </a:p>
        </p:txBody>
      </p:sp>
      <p:sp>
        <p:nvSpPr>
          <p:cNvPr id="113" name="object 113"/>
          <p:cNvSpPr/>
          <p:nvPr/>
        </p:nvSpPr>
        <p:spPr>
          <a:xfrm>
            <a:off x="5073396" y="3584447"/>
            <a:ext cx="344424" cy="341375"/>
          </a:xfrm>
          <a:prstGeom prst="rect">
            <a:avLst/>
          </a:prstGeom>
          <a:blipFill>
            <a:blip r:embed="rId5" cstate="print"/>
            <a:stretch>
              <a:fillRect/>
            </a:stretch>
          </a:blipFill>
        </p:spPr>
        <p:txBody>
          <a:bodyPr wrap="square" lIns="0" tIns="0" rIns="0" bIns="0" rtlCol="0"/>
          <a:lstStyle/>
          <a:p>
            <a:endParaRPr/>
          </a:p>
        </p:txBody>
      </p:sp>
      <p:sp>
        <p:nvSpPr>
          <p:cNvPr id="114" name="object 114"/>
          <p:cNvSpPr txBox="1"/>
          <p:nvPr/>
        </p:nvSpPr>
        <p:spPr>
          <a:xfrm>
            <a:off x="4121277" y="3639692"/>
            <a:ext cx="109474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Legumin</a:t>
            </a:r>
            <a:r>
              <a:rPr sz="1600" spc="-15" dirty="0">
                <a:solidFill>
                  <a:srgbClr val="FFFFFF"/>
                </a:solidFill>
                <a:latin typeface="Tahoma"/>
                <a:cs typeface="Tahoma"/>
              </a:rPr>
              <a:t>o</a:t>
            </a:r>
            <a:r>
              <a:rPr sz="1600" spc="-10" dirty="0">
                <a:solidFill>
                  <a:srgbClr val="FFFFFF"/>
                </a:solidFill>
                <a:latin typeface="Tahoma"/>
                <a:cs typeface="Tahoma"/>
              </a:rPr>
              <a:t>se</a:t>
            </a:r>
            <a:endParaRPr sz="1600">
              <a:latin typeface="Tahoma"/>
              <a:cs typeface="Tahoma"/>
            </a:endParaRPr>
          </a:p>
        </p:txBody>
      </p:sp>
      <p:sp>
        <p:nvSpPr>
          <p:cNvPr id="115" name="object 115"/>
          <p:cNvSpPr/>
          <p:nvPr/>
        </p:nvSpPr>
        <p:spPr>
          <a:xfrm>
            <a:off x="4041902" y="3640251"/>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116" name="object 116"/>
          <p:cNvSpPr/>
          <p:nvPr/>
        </p:nvSpPr>
        <p:spPr>
          <a:xfrm>
            <a:off x="6923151" y="3640251"/>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117" name="object 117"/>
          <p:cNvSpPr/>
          <p:nvPr/>
        </p:nvSpPr>
        <p:spPr>
          <a:xfrm>
            <a:off x="7723631" y="3584447"/>
            <a:ext cx="563879" cy="341375"/>
          </a:xfrm>
          <a:prstGeom prst="rect">
            <a:avLst/>
          </a:prstGeom>
          <a:blipFill>
            <a:blip r:embed="rId29" cstate="print"/>
            <a:stretch>
              <a:fillRect/>
            </a:stretch>
          </a:blipFill>
        </p:spPr>
        <p:txBody>
          <a:bodyPr wrap="square" lIns="0" tIns="0" rIns="0" bIns="0" rtlCol="0"/>
          <a:lstStyle/>
          <a:p>
            <a:endParaRPr/>
          </a:p>
        </p:txBody>
      </p:sp>
      <p:sp>
        <p:nvSpPr>
          <p:cNvPr id="118" name="object 118"/>
          <p:cNvSpPr/>
          <p:nvPr/>
        </p:nvSpPr>
        <p:spPr>
          <a:xfrm>
            <a:off x="8007095" y="3584447"/>
            <a:ext cx="344424" cy="341375"/>
          </a:xfrm>
          <a:prstGeom prst="rect">
            <a:avLst/>
          </a:prstGeom>
          <a:blipFill>
            <a:blip r:embed="rId5" cstate="print"/>
            <a:stretch>
              <a:fillRect/>
            </a:stretch>
          </a:blipFill>
        </p:spPr>
        <p:txBody>
          <a:bodyPr wrap="square" lIns="0" tIns="0" rIns="0" bIns="0" rtlCol="0"/>
          <a:lstStyle/>
          <a:p>
            <a:endParaRPr/>
          </a:p>
        </p:txBody>
      </p:sp>
      <p:sp>
        <p:nvSpPr>
          <p:cNvPr id="119" name="object 119"/>
          <p:cNvSpPr txBox="1"/>
          <p:nvPr/>
        </p:nvSpPr>
        <p:spPr>
          <a:xfrm>
            <a:off x="7841360" y="3639692"/>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3,8</a:t>
            </a:r>
            <a:endParaRPr sz="1600">
              <a:latin typeface="Tahoma"/>
              <a:cs typeface="Tahoma"/>
            </a:endParaRPr>
          </a:p>
        </p:txBody>
      </p:sp>
      <p:sp>
        <p:nvSpPr>
          <p:cNvPr id="120" name="object 120"/>
          <p:cNvSpPr/>
          <p:nvPr/>
        </p:nvSpPr>
        <p:spPr>
          <a:xfrm>
            <a:off x="6923151" y="3640251"/>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121" name="object 121"/>
          <p:cNvSpPr/>
          <p:nvPr/>
        </p:nvSpPr>
        <p:spPr>
          <a:xfrm>
            <a:off x="4041902" y="3904906"/>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9525">
            <a:solidFill>
              <a:srgbClr val="FFFFFF"/>
            </a:solidFill>
          </a:ln>
        </p:spPr>
        <p:txBody>
          <a:bodyPr wrap="square" lIns="0" tIns="0" rIns="0" bIns="0" rtlCol="0"/>
          <a:lstStyle/>
          <a:p>
            <a:endParaRPr/>
          </a:p>
        </p:txBody>
      </p:sp>
      <p:sp>
        <p:nvSpPr>
          <p:cNvPr id="122" name="object 122"/>
          <p:cNvSpPr/>
          <p:nvPr/>
        </p:nvSpPr>
        <p:spPr>
          <a:xfrm>
            <a:off x="4005071" y="3845052"/>
            <a:ext cx="841248" cy="341375"/>
          </a:xfrm>
          <a:prstGeom prst="rect">
            <a:avLst/>
          </a:prstGeom>
          <a:blipFill>
            <a:blip r:embed="rId30" cstate="print"/>
            <a:stretch>
              <a:fillRect/>
            </a:stretch>
          </a:blipFill>
        </p:spPr>
        <p:txBody>
          <a:bodyPr wrap="square" lIns="0" tIns="0" rIns="0" bIns="0" rtlCol="0"/>
          <a:lstStyle/>
          <a:p>
            <a:endParaRPr/>
          </a:p>
        </p:txBody>
      </p:sp>
      <p:sp>
        <p:nvSpPr>
          <p:cNvPr id="123" name="object 123"/>
          <p:cNvSpPr/>
          <p:nvPr/>
        </p:nvSpPr>
        <p:spPr>
          <a:xfrm>
            <a:off x="4565903" y="3845052"/>
            <a:ext cx="344424" cy="341375"/>
          </a:xfrm>
          <a:prstGeom prst="rect">
            <a:avLst/>
          </a:prstGeom>
          <a:blipFill>
            <a:blip r:embed="rId5" cstate="print"/>
            <a:stretch>
              <a:fillRect/>
            </a:stretch>
          </a:blipFill>
        </p:spPr>
        <p:txBody>
          <a:bodyPr wrap="square" lIns="0" tIns="0" rIns="0" bIns="0" rtlCol="0"/>
          <a:lstStyle/>
          <a:p>
            <a:endParaRPr/>
          </a:p>
        </p:txBody>
      </p:sp>
      <p:sp>
        <p:nvSpPr>
          <p:cNvPr id="124" name="object 124"/>
          <p:cNvSpPr txBox="1"/>
          <p:nvPr/>
        </p:nvSpPr>
        <p:spPr>
          <a:xfrm>
            <a:off x="4121277" y="3900678"/>
            <a:ext cx="586740" cy="269240"/>
          </a:xfrm>
          <a:prstGeom prst="rect">
            <a:avLst/>
          </a:prstGeom>
        </p:spPr>
        <p:txBody>
          <a:bodyPr vert="horz" wrap="square" lIns="0" tIns="12065" rIns="0" bIns="0" rtlCol="0">
            <a:spAutoFit/>
          </a:bodyPr>
          <a:lstStyle/>
          <a:p>
            <a:pPr marL="12700">
              <a:lnSpc>
                <a:spcPct val="100000"/>
              </a:lnSpc>
              <a:spcBef>
                <a:spcPts val="95"/>
              </a:spcBef>
            </a:pPr>
            <a:r>
              <a:rPr sz="1600" spc="-50" dirty="0">
                <a:solidFill>
                  <a:srgbClr val="FFFFFF"/>
                </a:solidFill>
                <a:latin typeface="Tahoma"/>
                <a:cs typeface="Tahoma"/>
              </a:rPr>
              <a:t>P</a:t>
            </a:r>
            <a:r>
              <a:rPr sz="1600" spc="-5" dirty="0">
                <a:solidFill>
                  <a:srgbClr val="FFFFFF"/>
                </a:solidFill>
                <a:latin typeface="Tahoma"/>
                <a:cs typeface="Tahoma"/>
              </a:rPr>
              <a:t>ata</a:t>
            </a:r>
            <a:r>
              <a:rPr sz="1600" spc="-15" dirty="0">
                <a:solidFill>
                  <a:srgbClr val="FFFFFF"/>
                </a:solidFill>
                <a:latin typeface="Tahoma"/>
                <a:cs typeface="Tahoma"/>
              </a:rPr>
              <a:t>t</a:t>
            </a:r>
            <a:r>
              <a:rPr sz="1600" spc="-5" dirty="0">
                <a:solidFill>
                  <a:srgbClr val="FFFFFF"/>
                </a:solidFill>
                <a:latin typeface="Tahoma"/>
                <a:cs typeface="Tahoma"/>
              </a:rPr>
              <a:t>e</a:t>
            </a:r>
            <a:endParaRPr sz="1600">
              <a:latin typeface="Tahoma"/>
              <a:cs typeface="Tahoma"/>
            </a:endParaRPr>
          </a:p>
        </p:txBody>
      </p:sp>
      <p:sp>
        <p:nvSpPr>
          <p:cNvPr id="125" name="object 125"/>
          <p:cNvSpPr/>
          <p:nvPr/>
        </p:nvSpPr>
        <p:spPr>
          <a:xfrm>
            <a:off x="4041902" y="3904906"/>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3175">
            <a:solidFill>
              <a:srgbClr val="FFFFFF"/>
            </a:solidFill>
          </a:ln>
        </p:spPr>
        <p:txBody>
          <a:bodyPr wrap="square" lIns="0" tIns="0" rIns="0" bIns="0" rtlCol="0"/>
          <a:lstStyle/>
          <a:p>
            <a:endParaRPr/>
          </a:p>
        </p:txBody>
      </p:sp>
      <p:sp>
        <p:nvSpPr>
          <p:cNvPr id="126" name="object 126"/>
          <p:cNvSpPr/>
          <p:nvPr/>
        </p:nvSpPr>
        <p:spPr>
          <a:xfrm>
            <a:off x="6923151" y="3904906"/>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9525">
            <a:solidFill>
              <a:srgbClr val="FFFFFF"/>
            </a:solidFill>
          </a:ln>
        </p:spPr>
        <p:txBody>
          <a:bodyPr wrap="square" lIns="0" tIns="0" rIns="0" bIns="0" rtlCol="0"/>
          <a:lstStyle/>
          <a:p>
            <a:endParaRPr/>
          </a:p>
        </p:txBody>
      </p:sp>
      <p:sp>
        <p:nvSpPr>
          <p:cNvPr id="127" name="object 127"/>
          <p:cNvSpPr/>
          <p:nvPr/>
        </p:nvSpPr>
        <p:spPr>
          <a:xfrm>
            <a:off x="7723631" y="3845052"/>
            <a:ext cx="563879" cy="341375"/>
          </a:xfrm>
          <a:prstGeom prst="rect">
            <a:avLst/>
          </a:prstGeom>
          <a:blipFill>
            <a:blip r:embed="rId31" cstate="print"/>
            <a:stretch>
              <a:fillRect/>
            </a:stretch>
          </a:blipFill>
        </p:spPr>
        <p:txBody>
          <a:bodyPr wrap="square" lIns="0" tIns="0" rIns="0" bIns="0" rtlCol="0"/>
          <a:lstStyle/>
          <a:p>
            <a:endParaRPr/>
          </a:p>
        </p:txBody>
      </p:sp>
      <p:sp>
        <p:nvSpPr>
          <p:cNvPr id="128" name="object 128"/>
          <p:cNvSpPr/>
          <p:nvPr/>
        </p:nvSpPr>
        <p:spPr>
          <a:xfrm>
            <a:off x="8007095" y="3845052"/>
            <a:ext cx="344424" cy="341375"/>
          </a:xfrm>
          <a:prstGeom prst="rect">
            <a:avLst/>
          </a:prstGeom>
          <a:blipFill>
            <a:blip r:embed="rId5" cstate="print"/>
            <a:stretch>
              <a:fillRect/>
            </a:stretch>
          </a:blipFill>
        </p:spPr>
        <p:txBody>
          <a:bodyPr wrap="square" lIns="0" tIns="0" rIns="0" bIns="0" rtlCol="0"/>
          <a:lstStyle/>
          <a:p>
            <a:endParaRPr/>
          </a:p>
        </p:txBody>
      </p:sp>
      <p:sp>
        <p:nvSpPr>
          <p:cNvPr id="129" name="object 129"/>
          <p:cNvSpPr txBox="1"/>
          <p:nvPr/>
        </p:nvSpPr>
        <p:spPr>
          <a:xfrm>
            <a:off x="7841360" y="3900678"/>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2,5</a:t>
            </a:r>
            <a:endParaRPr sz="1600">
              <a:latin typeface="Tahoma"/>
              <a:cs typeface="Tahoma"/>
            </a:endParaRPr>
          </a:p>
        </p:txBody>
      </p:sp>
      <p:sp>
        <p:nvSpPr>
          <p:cNvPr id="130" name="object 130"/>
          <p:cNvSpPr/>
          <p:nvPr/>
        </p:nvSpPr>
        <p:spPr>
          <a:xfrm>
            <a:off x="6923151" y="3904906"/>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3175">
            <a:solidFill>
              <a:srgbClr val="FFFFFF"/>
            </a:solidFill>
          </a:ln>
        </p:spPr>
        <p:txBody>
          <a:bodyPr wrap="square" lIns="0" tIns="0" rIns="0" bIns="0" rtlCol="0"/>
          <a:lstStyle/>
          <a:p>
            <a:endParaRPr/>
          </a:p>
        </p:txBody>
      </p:sp>
      <p:sp>
        <p:nvSpPr>
          <p:cNvPr id="131" name="object 131"/>
          <p:cNvSpPr/>
          <p:nvPr/>
        </p:nvSpPr>
        <p:spPr>
          <a:xfrm>
            <a:off x="4041902" y="4167555"/>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132" name="object 132"/>
          <p:cNvSpPr/>
          <p:nvPr/>
        </p:nvSpPr>
        <p:spPr>
          <a:xfrm>
            <a:off x="4005071" y="4111752"/>
            <a:ext cx="1667255" cy="341375"/>
          </a:xfrm>
          <a:prstGeom prst="rect">
            <a:avLst/>
          </a:prstGeom>
          <a:blipFill>
            <a:blip r:embed="rId32" cstate="print"/>
            <a:stretch>
              <a:fillRect/>
            </a:stretch>
          </a:blipFill>
        </p:spPr>
        <p:txBody>
          <a:bodyPr wrap="square" lIns="0" tIns="0" rIns="0" bIns="0" rtlCol="0"/>
          <a:lstStyle/>
          <a:p>
            <a:endParaRPr/>
          </a:p>
        </p:txBody>
      </p:sp>
      <p:sp>
        <p:nvSpPr>
          <p:cNvPr id="133" name="object 133"/>
          <p:cNvSpPr/>
          <p:nvPr/>
        </p:nvSpPr>
        <p:spPr>
          <a:xfrm>
            <a:off x="5391911" y="4111752"/>
            <a:ext cx="344424" cy="341375"/>
          </a:xfrm>
          <a:prstGeom prst="rect">
            <a:avLst/>
          </a:prstGeom>
          <a:blipFill>
            <a:blip r:embed="rId5" cstate="print"/>
            <a:stretch>
              <a:fillRect/>
            </a:stretch>
          </a:blipFill>
        </p:spPr>
        <p:txBody>
          <a:bodyPr wrap="square" lIns="0" tIns="0" rIns="0" bIns="0" rtlCol="0"/>
          <a:lstStyle/>
          <a:p>
            <a:endParaRPr/>
          </a:p>
        </p:txBody>
      </p:sp>
      <p:sp>
        <p:nvSpPr>
          <p:cNvPr id="134" name="object 134"/>
          <p:cNvSpPr txBox="1"/>
          <p:nvPr/>
        </p:nvSpPr>
        <p:spPr>
          <a:xfrm>
            <a:off x="4121277" y="4166997"/>
            <a:ext cx="141287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Carne di</a:t>
            </a:r>
            <a:r>
              <a:rPr sz="1600" spc="-80" dirty="0">
                <a:solidFill>
                  <a:srgbClr val="FFFFFF"/>
                </a:solidFill>
                <a:latin typeface="Tahoma"/>
                <a:cs typeface="Tahoma"/>
              </a:rPr>
              <a:t> </a:t>
            </a:r>
            <a:r>
              <a:rPr sz="1600" spc="-5" dirty="0">
                <a:solidFill>
                  <a:srgbClr val="FFFFFF"/>
                </a:solidFill>
                <a:latin typeface="Tahoma"/>
                <a:cs typeface="Tahoma"/>
              </a:rPr>
              <a:t>maiale</a:t>
            </a:r>
            <a:endParaRPr sz="1600">
              <a:latin typeface="Tahoma"/>
              <a:cs typeface="Tahoma"/>
            </a:endParaRPr>
          </a:p>
        </p:txBody>
      </p:sp>
      <p:sp>
        <p:nvSpPr>
          <p:cNvPr id="135" name="object 135"/>
          <p:cNvSpPr/>
          <p:nvPr/>
        </p:nvSpPr>
        <p:spPr>
          <a:xfrm>
            <a:off x="4041902" y="4167555"/>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136" name="object 136"/>
          <p:cNvSpPr/>
          <p:nvPr/>
        </p:nvSpPr>
        <p:spPr>
          <a:xfrm>
            <a:off x="6923151" y="4167555"/>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137" name="object 137"/>
          <p:cNvSpPr/>
          <p:nvPr/>
        </p:nvSpPr>
        <p:spPr>
          <a:xfrm>
            <a:off x="7723631" y="4111752"/>
            <a:ext cx="563879" cy="341375"/>
          </a:xfrm>
          <a:prstGeom prst="rect">
            <a:avLst/>
          </a:prstGeom>
          <a:blipFill>
            <a:blip r:embed="rId33" cstate="print"/>
            <a:stretch>
              <a:fillRect/>
            </a:stretch>
          </a:blipFill>
        </p:spPr>
        <p:txBody>
          <a:bodyPr wrap="square" lIns="0" tIns="0" rIns="0" bIns="0" rtlCol="0"/>
          <a:lstStyle/>
          <a:p>
            <a:endParaRPr/>
          </a:p>
        </p:txBody>
      </p:sp>
      <p:sp>
        <p:nvSpPr>
          <p:cNvPr id="138" name="object 138"/>
          <p:cNvSpPr/>
          <p:nvPr/>
        </p:nvSpPr>
        <p:spPr>
          <a:xfrm>
            <a:off x="8007095" y="4111752"/>
            <a:ext cx="344424" cy="341375"/>
          </a:xfrm>
          <a:prstGeom prst="rect">
            <a:avLst/>
          </a:prstGeom>
          <a:blipFill>
            <a:blip r:embed="rId5" cstate="print"/>
            <a:stretch>
              <a:fillRect/>
            </a:stretch>
          </a:blipFill>
        </p:spPr>
        <p:txBody>
          <a:bodyPr wrap="square" lIns="0" tIns="0" rIns="0" bIns="0" rtlCol="0"/>
          <a:lstStyle/>
          <a:p>
            <a:endParaRPr/>
          </a:p>
        </p:txBody>
      </p:sp>
      <p:sp>
        <p:nvSpPr>
          <p:cNvPr id="139" name="object 139"/>
          <p:cNvSpPr txBox="1"/>
          <p:nvPr/>
        </p:nvSpPr>
        <p:spPr>
          <a:xfrm>
            <a:off x="7841360" y="4166997"/>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1,3</a:t>
            </a:r>
            <a:endParaRPr sz="1600">
              <a:latin typeface="Tahoma"/>
              <a:cs typeface="Tahoma"/>
            </a:endParaRPr>
          </a:p>
        </p:txBody>
      </p:sp>
      <p:sp>
        <p:nvSpPr>
          <p:cNvPr id="140" name="object 140"/>
          <p:cNvSpPr/>
          <p:nvPr/>
        </p:nvSpPr>
        <p:spPr>
          <a:xfrm>
            <a:off x="6923151" y="4167555"/>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141" name="object 141"/>
          <p:cNvSpPr/>
          <p:nvPr/>
        </p:nvSpPr>
        <p:spPr>
          <a:xfrm>
            <a:off x="4041902" y="4434001"/>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142" name="object 142"/>
          <p:cNvSpPr/>
          <p:nvPr/>
        </p:nvSpPr>
        <p:spPr>
          <a:xfrm>
            <a:off x="4005071" y="4378452"/>
            <a:ext cx="946403" cy="341375"/>
          </a:xfrm>
          <a:prstGeom prst="rect">
            <a:avLst/>
          </a:prstGeom>
          <a:blipFill>
            <a:blip r:embed="rId34" cstate="print"/>
            <a:stretch>
              <a:fillRect/>
            </a:stretch>
          </a:blipFill>
        </p:spPr>
        <p:txBody>
          <a:bodyPr wrap="square" lIns="0" tIns="0" rIns="0" bIns="0" rtlCol="0"/>
          <a:lstStyle/>
          <a:p>
            <a:endParaRPr/>
          </a:p>
        </p:txBody>
      </p:sp>
      <p:sp>
        <p:nvSpPr>
          <p:cNvPr id="143" name="object 143"/>
          <p:cNvSpPr/>
          <p:nvPr/>
        </p:nvSpPr>
        <p:spPr>
          <a:xfrm>
            <a:off x="4671059" y="4378452"/>
            <a:ext cx="344424" cy="341375"/>
          </a:xfrm>
          <a:prstGeom prst="rect">
            <a:avLst/>
          </a:prstGeom>
          <a:blipFill>
            <a:blip r:embed="rId5" cstate="print"/>
            <a:stretch>
              <a:fillRect/>
            </a:stretch>
          </a:blipFill>
        </p:spPr>
        <p:txBody>
          <a:bodyPr wrap="square" lIns="0" tIns="0" rIns="0" bIns="0" rtlCol="0"/>
          <a:lstStyle/>
          <a:p>
            <a:endParaRPr/>
          </a:p>
        </p:txBody>
      </p:sp>
      <p:sp>
        <p:nvSpPr>
          <p:cNvPr id="144" name="object 144"/>
          <p:cNvSpPr txBox="1"/>
          <p:nvPr/>
        </p:nvSpPr>
        <p:spPr>
          <a:xfrm>
            <a:off x="4121277" y="4433442"/>
            <a:ext cx="691515" cy="269240"/>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FFFFFF"/>
                </a:solidFill>
                <a:latin typeface="Tahoma"/>
                <a:cs typeface="Tahoma"/>
              </a:rPr>
              <a:t>B</a:t>
            </a:r>
            <a:r>
              <a:rPr sz="1600" spc="-5" dirty="0">
                <a:solidFill>
                  <a:srgbClr val="FFFFFF"/>
                </a:solidFill>
                <a:latin typeface="Tahoma"/>
                <a:cs typeface="Tahoma"/>
              </a:rPr>
              <a:t>anane</a:t>
            </a:r>
            <a:endParaRPr sz="1600">
              <a:latin typeface="Tahoma"/>
              <a:cs typeface="Tahoma"/>
            </a:endParaRPr>
          </a:p>
        </p:txBody>
      </p:sp>
      <p:sp>
        <p:nvSpPr>
          <p:cNvPr id="145" name="object 145"/>
          <p:cNvSpPr/>
          <p:nvPr/>
        </p:nvSpPr>
        <p:spPr>
          <a:xfrm>
            <a:off x="4041902" y="4434001"/>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146" name="object 146"/>
          <p:cNvSpPr/>
          <p:nvPr/>
        </p:nvSpPr>
        <p:spPr>
          <a:xfrm>
            <a:off x="6923151" y="4434001"/>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147" name="object 147"/>
          <p:cNvSpPr/>
          <p:nvPr/>
        </p:nvSpPr>
        <p:spPr>
          <a:xfrm>
            <a:off x="7723631" y="4378452"/>
            <a:ext cx="563879" cy="341375"/>
          </a:xfrm>
          <a:prstGeom prst="rect">
            <a:avLst/>
          </a:prstGeom>
          <a:blipFill>
            <a:blip r:embed="rId35" cstate="print"/>
            <a:stretch>
              <a:fillRect/>
            </a:stretch>
          </a:blipFill>
        </p:spPr>
        <p:txBody>
          <a:bodyPr wrap="square" lIns="0" tIns="0" rIns="0" bIns="0" rtlCol="0"/>
          <a:lstStyle/>
          <a:p>
            <a:endParaRPr/>
          </a:p>
        </p:txBody>
      </p:sp>
      <p:sp>
        <p:nvSpPr>
          <p:cNvPr id="148" name="object 148"/>
          <p:cNvSpPr/>
          <p:nvPr/>
        </p:nvSpPr>
        <p:spPr>
          <a:xfrm>
            <a:off x="8007095" y="4378452"/>
            <a:ext cx="344424" cy="341375"/>
          </a:xfrm>
          <a:prstGeom prst="rect">
            <a:avLst/>
          </a:prstGeom>
          <a:blipFill>
            <a:blip r:embed="rId5" cstate="print"/>
            <a:stretch>
              <a:fillRect/>
            </a:stretch>
          </a:blipFill>
        </p:spPr>
        <p:txBody>
          <a:bodyPr wrap="square" lIns="0" tIns="0" rIns="0" bIns="0" rtlCol="0"/>
          <a:lstStyle/>
          <a:p>
            <a:endParaRPr/>
          </a:p>
        </p:txBody>
      </p:sp>
      <p:sp>
        <p:nvSpPr>
          <p:cNvPr id="149" name="object 149"/>
          <p:cNvSpPr txBox="1"/>
          <p:nvPr/>
        </p:nvSpPr>
        <p:spPr>
          <a:xfrm>
            <a:off x="7841360" y="4433442"/>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1,2</a:t>
            </a:r>
            <a:endParaRPr sz="1600">
              <a:latin typeface="Tahoma"/>
              <a:cs typeface="Tahoma"/>
            </a:endParaRPr>
          </a:p>
        </p:txBody>
      </p:sp>
      <p:sp>
        <p:nvSpPr>
          <p:cNvPr id="150" name="object 150"/>
          <p:cNvSpPr/>
          <p:nvPr/>
        </p:nvSpPr>
        <p:spPr>
          <a:xfrm>
            <a:off x="6923151" y="4434001"/>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151" name="object 151"/>
          <p:cNvSpPr/>
          <p:nvPr/>
        </p:nvSpPr>
        <p:spPr>
          <a:xfrm>
            <a:off x="4041902" y="4700308"/>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9525">
            <a:solidFill>
              <a:srgbClr val="FFFFFF"/>
            </a:solidFill>
          </a:ln>
        </p:spPr>
        <p:txBody>
          <a:bodyPr wrap="square" lIns="0" tIns="0" rIns="0" bIns="0" rtlCol="0"/>
          <a:lstStyle/>
          <a:p>
            <a:endParaRPr/>
          </a:p>
        </p:txBody>
      </p:sp>
      <p:sp>
        <p:nvSpPr>
          <p:cNvPr id="152" name="object 152"/>
          <p:cNvSpPr/>
          <p:nvPr/>
        </p:nvSpPr>
        <p:spPr>
          <a:xfrm>
            <a:off x="4005071" y="4640579"/>
            <a:ext cx="937260" cy="341375"/>
          </a:xfrm>
          <a:prstGeom prst="rect">
            <a:avLst/>
          </a:prstGeom>
          <a:blipFill>
            <a:blip r:embed="rId36" cstate="print"/>
            <a:stretch>
              <a:fillRect/>
            </a:stretch>
          </a:blipFill>
        </p:spPr>
        <p:txBody>
          <a:bodyPr wrap="square" lIns="0" tIns="0" rIns="0" bIns="0" rtlCol="0"/>
          <a:lstStyle/>
          <a:p>
            <a:endParaRPr/>
          </a:p>
        </p:txBody>
      </p:sp>
      <p:sp>
        <p:nvSpPr>
          <p:cNvPr id="153" name="object 153"/>
          <p:cNvSpPr/>
          <p:nvPr/>
        </p:nvSpPr>
        <p:spPr>
          <a:xfrm>
            <a:off x="4661915" y="4640579"/>
            <a:ext cx="344424" cy="341375"/>
          </a:xfrm>
          <a:prstGeom prst="rect">
            <a:avLst/>
          </a:prstGeom>
          <a:blipFill>
            <a:blip r:embed="rId5" cstate="print"/>
            <a:stretch>
              <a:fillRect/>
            </a:stretch>
          </a:blipFill>
        </p:spPr>
        <p:txBody>
          <a:bodyPr wrap="square" lIns="0" tIns="0" rIns="0" bIns="0" rtlCol="0"/>
          <a:lstStyle/>
          <a:p>
            <a:endParaRPr/>
          </a:p>
        </p:txBody>
      </p:sp>
      <p:sp>
        <p:nvSpPr>
          <p:cNvPr id="154" name="object 154"/>
          <p:cNvSpPr txBox="1"/>
          <p:nvPr/>
        </p:nvSpPr>
        <p:spPr>
          <a:xfrm>
            <a:off x="4121277" y="4696205"/>
            <a:ext cx="682625"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Tahoma"/>
                <a:cs typeface="Tahoma"/>
              </a:rPr>
              <a:t>F</a:t>
            </a:r>
            <a:r>
              <a:rPr sz="1600" spc="-35" dirty="0">
                <a:solidFill>
                  <a:srgbClr val="FFFFFF"/>
                </a:solidFill>
                <a:latin typeface="Tahoma"/>
                <a:cs typeface="Tahoma"/>
              </a:rPr>
              <a:t>r</a:t>
            </a:r>
            <a:r>
              <a:rPr sz="1600" spc="-5" dirty="0">
                <a:solidFill>
                  <a:srgbClr val="FFFFFF"/>
                </a:solidFill>
                <a:latin typeface="Tahoma"/>
                <a:cs typeface="Tahoma"/>
              </a:rPr>
              <a:t>a</a:t>
            </a:r>
            <a:r>
              <a:rPr sz="1600" dirty="0">
                <a:solidFill>
                  <a:srgbClr val="FFFFFF"/>
                </a:solidFill>
                <a:latin typeface="Tahoma"/>
                <a:cs typeface="Tahoma"/>
              </a:rPr>
              <a:t>g</a:t>
            </a:r>
            <a:r>
              <a:rPr sz="1600" spc="-5" dirty="0">
                <a:solidFill>
                  <a:srgbClr val="FFFFFF"/>
                </a:solidFill>
                <a:latin typeface="Tahoma"/>
                <a:cs typeface="Tahoma"/>
              </a:rPr>
              <a:t>o</a:t>
            </a:r>
            <a:r>
              <a:rPr sz="1600" spc="-15" dirty="0">
                <a:solidFill>
                  <a:srgbClr val="FFFFFF"/>
                </a:solidFill>
                <a:latin typeface="Tahoma"/>
                <a:cs typeface="Tahoma"/>
              </a:rPr>
              <a:t>l</a:t>
            </a:r>
            <a:r>
              <a:rPr sz="1600" spc="-5" dirty="0">
                <a:solidFill>
                  <a:srgbClr val="FFFFFF"/>
                </a:solidFill>
                <a:latin typeface="Tahoma"/>
                <a:cs typeface="Tahoma"/>
              </a:rPr>
              <a:t>e</a:t>
            </a:r>
            <a:endParaRPr sz="1600">
              <a:latin typeface="Tahoma"/>
              <a:cs typeface="Tahoma"/>
            </a:endParaRPr>
          </a:p>
        </p:txBody>
      </p:sp>
      <p:sp>
        <p:nvSpPr>
          <p:cNvPr id="155" name="object 155"/>
          <p:cNvSpPr/>
          <p:nvPr/>
        </p:nvSpPr>
        <p:spPr>
          <a:xfrm>
            <a:off x="4041902" y="4700308"/>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3175">
            <a:solidFill>
              <a:srgbClr val="FFFFFF"/>
            </a:solidFill>
          </a:ln>
        </p:spPr>
        <p:txBody>
          <a:bodyPr wrap="square" lIns="0" tIns="0" rIns="0" bIns="0" rtlCol="0"/>
          <a:lstStyle/>
          <a:p>
            <a:endParaRPr/>
          </a:p>
        </p:txBody>
      </p:sp>
      <p:sp>
        <p:nvSpPr>
          <p:cNvPr id="156" name="object 156"/>
          <p:cNvSpPr/>
          <p:nvPr/>
        </p:nvSpPr>
        <p:spPr>
          <a:xfrm>
            <a:off x="6923151" y="4700308"/>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9525">
            <a:solidFill>
              <a:srgbClr val="FFFFFF"/>
            </a:solidFill>
          </a:ln>
        </p:spPr>
        <p:txBody>
          <a:bodyPr wrap="square" lIns="0" tIns="0" rIns="0" bIns="0" rtlCol="0"/>
          <a:lstStyle/>
          <a:p>
            <a:endParaRPr/>
          </a:p>
        </p:txBody>
      </p:sp>
      <p:sp>
        <p:nvSpPr>
          <p:cNvPr id="157" name="object 157"/>
          <p:cNvSpPr/>
          <p:nvPr/>
        </p:nvSpPr>
        <p:spPr>
          <a:xfrm>
            <a:off x="7723631" y="4640579"/>
            <a:ext cx="563879" cy="341375"/>
          </a:xfrm>
          <a:prstGeom prst="rect">
            <a:avLst/>
          </a:prstGeom>
          <a:blipFill>
            <a:blip r:embed="rId37" cstate="print"/>
            <a:stretch>
              <a:fillRect/>
            </a:stretch>
          </a:blipFill>
        </p:spPr>
        <p:txBody>
          <a:bodyPr wrap="square" lIns="0" tIns="0" rIns="0" bIns="0" rtlCol="0"/>
          <a:lstStyle/>
          <a:p>
            <a:endParaRPr/>
          </a:p>
        </p:txBody>
      </p:sp>
      <p:sp>
        <p:nvSpPr>
          <p:cNvPr id="158" name="object 158"/>
          <p:cNvSpPr/>
          <p:nvPr/>
        </p:nvSpPr>
        <p:spPr>
          <a:xfrm>
            <a:off x="8007095" y="4640579"/>
            <a:ext cx="344424" cy="341375"/>
          </a:xfrm>
          <a:prstGeom prst="rect">
            <a:avLst/>
          </a:prstGeom>
          <a:blipFill>
            <a:blip r:embed="rId5" cstate="print"/>
            <a:stretch>
              <a:fillRect/>
            </a:stretch>
          </a:blipFill>
        </p:spPr>
        <p:txBody>
          <a:bodyPr wrap="square" lIns="0" tIns="0" rIns="0" bIns="0" rtlCol="0"/>
          <a:lstStyle/>
          <a:p>
            <a:endParaRPr/>
          </a:p>
        </p:txBody>
      </p:sp>
      <p:sp>
        <p:nvSpPr>
          <p:cNvPr id="159" name="object 159"/>
          <p:cNvSpPr txBox="1"/>
          <p:nvPr/>
        </p:nvSpPr>
        <p:spPr>
          <a:xfrm>
            <a:off x="7841360" y="4696205"/>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1,2</a:t>
            </a:r>
            <a:endParaRPr sz="1600">
              <a:latin typeface="Tahoma"/>
              <a:cs typeface="Tahoma"/>
            </a:endParaRPr>
          </a:p>
        </p:txBody>
      </p:sp>
      <p:sp>
        <p:nvSpPr>
          <p:cNvPr id="160" name="object 160"/>
          <p:cNvSpPr/>
          <p:nvPr/>
        </p:nvSpPr>
        <p:spPr>
          <a:xfrm>
            <a:off x="6923151" y="4700308"/>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3175">
            <a:solidFill>
              <a:srgbClr val="FFFFFF"/>
            </a:solidFill>
          </a:ln>
        </p:spPr>
        <p:txBody>
          <a:bodyPr wrap="square" lIns="0" tIns="0" rIns="0" bIns="0" rtlCol="0"/>
          <a:lstStyle/>
          <a:p>
            <a:endParaRPr/>
          </a:p>
        </p:txBody>
      </p:sp>
      <p:sp>
        <p:nvSpPr>
          <p:cNvPr id="161" name="object 161"/>
          <p:cNvSpPr/>
          <p:nvPr/>
        </p:nvSpPr>
        <p:spPr>
          <a:xfrm>
            <a:off x="4041902" y="4961305"/>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162" name="object 162"/>
          <p:cNvSpPr/>
          <p:nvPr/>
        </p:nvSpPr>
        <p:spPr>
          <a:xfrm>
            <a:off x="4005071" y="4905755"/>
            <a:ext cx="615696" cy="341375"/>
          </a:xfrm>
          <a:prstGeom prst="rect">
            <a:avLst/>
          </a:prstGeom>
          <a:blipFill>
            <a:blip r:embed="rId38" cstate="print"/>
            <a:stretch>
              <a:fillRect/>
            </a:stretch>
          </a:blipFill>
        </p:spPr>
        <p:txBody>
          <a:bodyPr wrap="square" lIns="0" tIns="0" rIns="0" bIns="0" rtlCol="0"/>
          <a:lstStyle/>
          <a:p>
            <a:endParaRPr/>
          </a:p>
        </p:txBody>
      </p:sp>
      <p:sp>
        <p:nvSpPr>
          <p:cNvPr id="163" name="object 163"/>
          <p:cNvSpPr/>
          <p:nvPr/>
        </p:nvSpPr>
        <p:spPr>
          <a:xfrm>
            <a:off x="4340352" y="4905755"/>
            <a:ext cx="344424" cy="341375"/>
          </a:xfrm>
          <a:prstGeom prst="rect">
            <a:avLst/>
          </a:prstGeom>
          <a:blipFill>
            <a:blip r:embed="rId5" cstate="print"/>
            <a:stretch>
              <a:fillRect/>
            </a:stretch>
          </a:blipFill>
        </p:spPr>
        <p:txBody>
          <a:bodyPr wrap="square" lIns="0" tIns="0" rIns="0" bIns="0" rtlCol="0"/>
          <a:lstStyle/>
          <a:p>
            <a:endParaRPr/>
          </a:p>
        </p:txBody>
      </p:sp>
      <p:sp>
        <p:nvSpPr>
          <p:cNvPr id="164" name="object 164"/>
          <p:cNvSpPr txBox="1"/>
          <p:nvPr/>
        </p:nvSpPr>
        <p:spPr>
          <a:xfrm>
            <a:off x="4121277" y="4960696"/>
            <a:ext cx="36068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U</a:t>
            </a:r>
            <a:r>
              <a:rPr sz="1600" spc="-50" dirty="0">
                <a:solidFill>
                  <a:srgbClr val="FFFFFF"/>
                </a:solidFill>
                <a:latin typeface="Tahoma"/>
                <a:cs typeface="Tahoma"/>
              </a:rPr>
              <a:t>v</a:t>
            </a:r>
            <a:r>
              <a:rPr sz="1600" spc="-5" dirty="0">
                <a:solidFill>
                  <a:srgbClr val="FFFFFF"/>
                </a:solidFill>
                <a:latin typeface="Tahoma"/>
                <a:cs typeface="Tahoma"/>
              </a:rPr>
              <a:t>a</a:t>
            </a:r>
            <a:endParaRPr sz="1600">
              <a:latin typeface="Tahoma"/>
              <a:cs typeface="Tahoma"/>
            </a:endParaRPr>
          </a:p>
        </p:txBody>
      </p:sp>
      <p:sp>
        <p:nvSpPr>
          <p:cNvPr id="165" name="object 165"/>
          <p:cNvSpPr/>
          <p:nvPr/>
        </p:nvSpPr>
        <p:spPr>
          <a:xfrm>
            <a:off x="4041902" y="4961305"/>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166" name="object 166"/>
          <p:cNvSpPr/>
          <p:nvPr/>
        </p:nvSpPr>
        <p:spPr>
          <a:xfrm>
            <a:off x="6923151" y="4961305"/>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167" name="object 167"/>
          <p:cNvSpPr/>
          <p:nvPr/>
        </p:nvSpPr>
        <p:spPr>
          <a:xfrm>
            <a:off x="7723631" y="4905755"/>
            <a:ext cx="563879" cy="341375"/>
          </a:xfrm>
          <a:prstGeom prst="rect">
            <a:avLst/>
          </a:prstGeom>
          <a:blipFill>
            <a:blip r:embed="rId39" cstate="print"/>
            <a:stretch>
              <a:fillRect/>
            </a:stretch>
          </a:blipFill>
        </p:spPr>
        <p:txBody>
          <a:bodyPr wrap="square" lIns="0" tIns="0" rIns="0" bIns="0" rtlCol="0"/>
          <a:lstStyle/>
          <a:p>
            <a:endParaRPr/>
          </a:p>
        </p:txBody>
      </p:sp>
      <p:sp>
        <p:nvSpPr>
          <p:cNvPr id="168" name="object 168"/>
          <p:cNvSpPr/>
          <p:nvPr/>
        </p:nvSpPr>
        <p:spPr>
          <a:xfrm>
            <a:off x="8007095" y="4905755"/>
            <a:ext cx="344424" cy="341375"/>
          </a:xfrm>
          <a:prstGeom prst="rect">
            <a:avLst/>
          </a:prstGeom>
          <a:blipFill>
            <a:blip r:embed="rId5" cstate="print"/>
            <a:stretch>
              <a:fillRect/>
            </a:stretch>
          </a:blipFill>
        </p:spPr>
        <p:txBody>
          <a:bodyPr wrap="square" lIns="0" tIns="0" rIns="0" bIns="0" rtlCol="0"/>
          <a:lstStyle/>
          <a:p>
            <a:endParaRPr/>
          </a:p>
        </p:txBody>
      </p:sp>
      <p:sp>
        <p:nvSpPr>
          <p:cNvPr id="169" name="object 169"/>
          <p:cNvSpPr txBox="1"/>
          <p:nvPr/>
        </p:nvSpPr>
        <p:spPr>
          <a:xfrm>
            <a:off x="7841360" y="4960696"/>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1,1</a:t>
            </a:r>
            <a:endParaRPr sz="1600">
              <a:latin typeface="Tahoma"/>
              <a:cs typeface="Tahoma"/>
            </a:endParaRPr>
          </a:p>
        </p:txBody>
      </p:sp>
      <p:sp>
        <p:nvSpPr>
          <p:cNvPr id="170" name="object 170"/>
          <p:cNvSpPr/>
          <p:nvPr/>
        </p:nvSpPr>
        <p:spPr>
          <a:xfrm>
            <a:off x="6923151" y="4961305"/>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171" name="object 171"/>
          <p:cNvSpPr/>
          <p:nvPr/>
        </p:nvSpPr>
        <p:spPr>
          <a:xfrm>
            <a:off x="4041902" y="5227611"/>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9525">
            <a:solidFill>
              <a:srgbClr val="FFFFFF"/>
            </a:solidFill>
          </a:ln>
        </p:spPr>
        <p:txBody>
          <a:bodyPr wrap="square" lIns="0" tIns="0" rIns="0" bIns="0" rtlCol="0"/>
          <a:lstStyle/>
          <a:p>
            <a:endParaRPr/>
          </a:p>
        </p:txBody>
      </p:sp>
      <p:sp>
        <p:nvSpPr>
          <p:cNvPr id="172" name="object 172"/>
          <p:cNvSpPr/>
          <p:nvPr/>
        </p:nvSpPr>
        <p:spPr>
          <a:xfrm>
            <a:off x="4005071" y="5167884"/>
            <a:ext cx="861060" cy="341376"/>
          </a:xfrm>
          <a:prstGeom prst="rect">
            <a:avLst/>
          </a:prstGeom>
          <a:blipFill>
            <a:blip r:embed="rId40" cstate="print"/>
            <a:stretch>
              <a:fillRect/>
            </a:stretch>
          </a:blipFill>
        </p:spPr>
        <p:txBody>
          <a:bodyPr wrap="square" lIns="0" tIns="0" rIns="0" bIns="0" rtlCol="0"/>
          <a:lstStyle/>
          <a:p>
            <a:endParaRPr/>
          </a:p>
        </p:txBody>
      </p:sp>
      <p:sp>
        <p:nvSpPr>
          <p:cNvPr id="173" name="object 173"/>
          <p:cNvSpPr/>
          <p:nvPr/>
        </p:nvSpPr>
        <p:spPr>
          <a:xfrm>
            <a:off x="4585715" y="5167884"/>
            <a:ext cx="344424" cy="341376"/>
          </a:xfrm>
          <a:prstGeom prst="rect">
            <a:avLst/>
          </a:prstGeom>
          <a:blipFill>
            <a:blip r:embed="rId5" cstate="print"/>
            <a:stretch>
              <a:fillRect/>
            </a:stretch>
          </a:blipFill>
        </p:spPr>
        <p:txBody>
          <a:bodyPr wrap="square" lIns="0" tIns="0" rIns="0" bIns="0" rtlCol="0"/>
          <a:lstStyle/>
          <a:p>
            <a:endParaRPr/>
          </a:p>
        </p:txBody>
      </p:sp>
      <p:sp>
        <p:nvSpPr>
          <p:cNvPr id="174" name="object 174"/>
          <p:cNvSpPr txBox="1"/>
          <p:nvPr/>
        </p:nvSpPr>
        <p:spPr>
          <a:xfrm>
            <a:off x="4121277" y="5223764"/>
            <a:ext cx="607060" cy="269240"/>
          </a:xfrm>
          <a:prstGeom prst="rect">
            <a:avLst/>
          </a:prstGeom>
        </p:spPr>
        <p:txBody>
          <a:bodyPr vert="horz" wrap="square" lIns="0" tIns="12065" rIns="0" bIns="0" rtlCol="0">
            <a:spAutoFit/>
          </a:bodyPr>
          <a:lstStyle/>
          <a:p>
            <a:pPr marL="12700">
              <a:lnSpc>
                <a:spcPct val="100000"/>
              </a:lnSpc>
              <a:spcBef>
                <a:spcPts val="95"/>
              </a:spcBef>
            </a:pPr>
            <a:r>
              <a:rPr sz="1600" spc="-100" dirty="0">
                <a:solidFill>
                  <a:srgbClr val="FFFFFF"/>
                </a:solidFill>
                <a:latin typeface="Tahoma"/>
                <a:cs typeface="Tahoma"/>
              </a:rPr>
              <a:t>Y</a:t>
            </a:r>
            <a:r>
              <a:rPr sz="1600" spc="-5" dirty="0">
                <a:solidFill>
                  <a:srgbClr val="FFFFFF"/>
                </a:solidFill>
                <a:latin typeface="Tahoma"/>
                <a:cs typeface="Tahoma"/>
              </a:rPr>
              <a:t>ogurt</a:t>
            </a:r>
            <a:endParaRPr sz="1600">
              <a:latin typeface="Tahoma"/>
              <a:cs typeface="Tahoma"/>
            </a:endParaRPr>
          </a:p>
        </p:txBody>
      </p:sp>
      <p:sp>
        <p:nvSpPr>
          <p:cNvPr id="175" name="object 175"/>
          <p:cNvSpPr/>
          <p:nvPr/>
        </p:nvSpPr>
        <p:spPr>
          <a:xfrm>
            <a:off x="4041902" y="5227611"/>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3175">
            <a:solidFill>
              <a:srgbClr val="FFFFFF"/>
            </a:solidFill>
          </a:ln>
        </p:spPr>
        <p:txBody>
          <a:bodyPr wrap="square" lIns="0" tIns="0" rIns="0" bIns="0" rtlCol="0"/>
          <a:lstStyle/>
          <a:p>
            <a:endParaRPr/>
          </a:p>
        </p:txBody>
      </p:sp>
      <p:sp>
        <p:nvSpPr>
          <p:cNvPr id="176" name="object 176"/>
          <p:cNvSpPr/>
          <p:nvPr/>
        </p:nvSpPr>
        <p:spPr>
          <a:xfrm>
            <a:off x="6923151" y="5227611"/>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9525">
            <a:solidFill>
              <a:srgbClr val="FFFFFF"/>
            </a:solidFill>
          </a:ln>
        </p:spPr>
        <p:txBody>
          <a:bodyPr wrap="square" lIns="0" tIns="0" rIns="0" bIns="0" rtlCol="0"/>
          <a:lstStyle/>
          <a:p>
            <a:endParaRPr/>
          </a:p>
        </p:txBody>
      </p:sp>
      <p:sp>
        <p:nvSpPr>
          <p:cNvPr id="177" name="object 177"/>
          <p:cNvSpPr/>
          <p:nvPr/>
        </p:nvSpPr>
        <p:spPr>
          <a:xfrm>
            <a:off x="7723631" y="5167884"/>
            <a:ext cx="563879" cy="341376"/>
          </a:xfrm>
          <a:prstGeom prst="rect">
            <a:avLst/>
          </a:prstGeom>
          <a:blipFill>
            <a:blip r:embed="rId41" cstate="print"/>
            <a:stretch>
              <a:fillRect/>
            </a:stretch>
          </a:blipFill>
        </p:spPr>
        <p:txBody>
          <a:bodyPr wrap="square" lIns="0" tIns="0" rIns="0" bIns="0" rtlCol="0"/>
          <a:lstStyle/>
          <a:p>
            <a:endParaRPr/>
          </a:p>
        </p:txBody>
      </p:sp>
      <p:sp>
        <p:nvSpPr>
          <p:cNvPr id="178" name="object 178"/>
          <p:cNvSpPr/>
          <p:nvPr/>
        </p:nvSpPr>
        <p:spPr>
          <a:xfrm>
            <a:off x="8007095" y="5167884"/>
            <a:ext cx="344424" cy="341376"/>
          </a:xfrm>
          <a:prstGeom prst="rect">
            <a:avLst/>
          </a:prstGeom>
          <a:blipFill>
            <a:blip r:embed="rId5" cstate="print"/>
            <a:stretch>
              <a:fillRect/>
            </a:stretch>
          </a:blipFill>
        </p:spPr>
        <p:txBody>
          <a:bodyPr wrap="square" lIns="0" tIns="0" rIns="0" bIns="0" rtlCol="0"/>
          <a:lstStyle/>
          <a:p>
            <a:endParaRPr/>
          </a:p>
        </p:txBody>
      </p:sp>
      <p:sp>
        <p:nvSpPr>
          <p:cNvPr id="179" name="object 179"/>
          <p:cNvSpPr txBox="1"/>
          <p:nvPr/>
        </p:nvSpPr>
        <p:spPr>
          <a:xfrm>
            <a:off x="7841360" y="5223764"/>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1,0</a:t>
            </a:r>
            <a:endParaRPr sz="1600">
              <a:latin typeface="Tahoma"/>
              <a:cs typeface="Tahoma"/>
            </a:endParaRPr>
          </a:p>
        </p:txBody>
      </p:sp>
      <p:sp>
        <p:nvSpPr>
          <p:cNvPr id="180" name="object 180"/>
          <p:cNvSpPr/>
          <p:nvPr/>
        </p:nvSpPr>
        <p:spPr>
          <a:xfrm>
            <a:off x="6923151" y="5227611"/>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3175">
            <a:solidFill>
              <a:srgbClr val="FFFFFF"/>
            </a:solidFill>
          </a:ln>
        </p:spPr>
        <p:txBody>
          <a:bodyPr wrap="square" lIns="0" tIns="0" rIns="0" bIns="0" rtlCol="0"/>
          <a:lstStyle/>
          <a:p>
            <a:endParaRPr/>
          </a:p>
        </p:txBody>
      </p:sp>
      <p:sp>
        <p:nvSpPr>
          <p:cNvPr id="181" name="object 181"/>
          <p:cNvSpPr/>
          <p:nvPr/>
        </p:nvSpPr>
        <p:spPr>
          <a:xfrm>
            <a:off x="4041902" y="5486692"/>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182" name="object 182"/>
          <p:cNvSpPr/>
          <p:nvPr/>
        </p:nvSpPr>
        <p:spPr>
          <a:xfrm>
            <a:off x="4005071" y="5430011"/>
            <a:ext cx="1508760" cy="341375"/>
          </a:xfrm>
          <a:prstGeom prst="rect">
            <a:avLst/>
          </a:prstGeom>
          <a:blipFill>
            <a:blip r:embed="rId42" cstate="print"/>
            <a:stretch>
              <a:fillRect/>
            </a:stretch>
          </a:blipFill>
        </p:spPr>
        <p:txBody>
          <a:bodyPr wrap="square" lIns="0" tIns="0" rIns="0" bIns="0" rtlCol="0"/>
          <a:lstStyle/>
          <a:p>
            <a:endParaRPr/>
          </a:p>
        </p:txBody>
      </p:sp>
      <p:sp>
        <p:nvSpPr>
          <p:cNvPr id="183" name="object 183"/>
          <p:cNvSpPr/>
          <p:nvPr/>
        </p:nvSpPr>
        <p:spPr>
          <a:xfrm>
            <a:off x="5233415" y="5430011"/>
            <a:ext cx="344424" cy="341375"/>
          </a:xfrm>
          <a:prstGeom prst="rect">
            <a:avLst/>
          </a:prstGeom>
          <a:blipFill>
            <a:blip r:embed="rId5" cstate="print"/>
            <a:stretch>
              <a:fillRect/>
            </a:stretch>
          </a:blipFill>
        </p:spPr>
        <p:txBody>
          <a:bodyPr wrap="square" lIns="0" tIns="0" rIns="0" bIns="0" rtlCol="0"/>
          <a:lstStyle/>
          <a:p>
            <a:endParaRPr/>
          </a:p>
        </p:txBody>
      </p:sp>
      <p:sp>
        <p:nvSpPr>
          <p:cNvPr id="184" name="object 184"/>
          <p:cNvSpPr txBox="1"/>
          <p:nvPr/>
        </p:nvSpPr>
        <p:spPr>
          <a:xfrm>
            <a:off x="4121277" y="5486501"/>
            <a:ext cx="125476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Carne di</a:t>
            </a:r>
            <a:r>
              <a:rPr sz="1600" spc="-85" dirty="0">
                <a:solidFill>
                  <a:srgbClr val="FFFFFF"/>
                </a:solidFill>
                <a:latin typeface="Tahoma"/>
                <a:cs typeface="Tahoma"/>
              </a:rPr>
              <a:t> </a:t>
            </a:r>
            <a:r>
              <a:rPr sz="1600" spc="-5" dirty="0">
                <a:solidFill>
                  <a:srgbClr val="FFFFFF"/>
                </a:solidFill>
                <a:latin typeface="Tahoma"/>
                <a:cs typeface="Tahoma"/>
              </a:rPr>
              <a:t>pollo</a:t>
            </a:r>
            <a:endParaRPr sz="1600">
              <a:latin typeface="Tahoma"/>
              <a:cs typeface="Tahoma"/>
            </a:endParaRPr>
          </a:p>
        </p:txBody>
      </p:sp>
      <p:sp>
        <p:nvSpPr>
          <p:cNvPr id="185" name="object 185"/>
          <p:cNvSpPr/>
          <p:nvPr/>
        </p:nvSpPr>
        <p:spPr>
          <a:xfrm>
            <a:off x="4041902" y="5486692"/>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186" name="object 186"/>
          <p:cNvSpPr/>
          <p:nvPr/>
        </p:nvSpPr>
        <p:spPr>
          <a:xfrm>
            <a:off x="6923151" y="5486692"/>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187" name="object 187"/>
          <p:cNvSpPr/>
          <p:nvPr/>
        </p:nvSpPr>
        <p:spPr>
          <a:xfrm>
            <a:off x="7723631" y="5430011"/>
            <a:ext cx="563879" cy="341375"/>
          </a:xfrm>
          <a:prstGeom prst="rect">
            <a:avLst/>
          </a:prstGeom>
          <a:blipFill>
            <a:blip r:embed="rId43" cstate="print"/>
            <a:stretch>
              <a:fillRect/>
            </a:stretch>
          </a:blipFill>
        </p:spPr>
        <p:txBody>
          <a:bodyPr wrap="square" lIns="0" tIns="0" rIns="0" bIns="0" rtlCol="0"/>
          <a:lstStyle/>
          <a:p>
            <a:endParaRPr/>
          </a:p>
        </p:txBody>
      </p:sp>
      <p:sp>
        <p:nvSpPr>
          <p:cNvPr id="188" name="object 188"/>
          <p:cNvSpPr/>
          <p:nvPr/>
        </p:nvSpPr>
        <p:spPr>
          <a:xfrm>
            <a:off x="8007095" y="5430011"/>
            <a:ext cx="344424" cy="341375"/>
          </a:xfrm>
          <a:prstGeom prst="rect">
            <a:avLst/>
          </a:prstGeom>
          <a:blipFill>
            <a:blip r:embed="rId5" cstate="print"/>
            <a:stretch>
              <a:fillRect/>
            </a:stretch>
          </a:blipFill>
        </p:spPr>
        <p:txBody>
          <a:bodyPr wrap="square" lIns="0" tIns="0" rIns="0" bIns="0" rtlCol="0"/>
          <a:lstStyle/>
          <a:p>
            <a:endParaRPr/>
          </a:p>
        </p:txBody>
      </p:sp>
      <p:sp>
        <p:nvSpPr>
          <p:cNvPr id="189" name="object 189"/>
          <p:cNvSpPr txBox="1"/>
          <p:nvPr/>
        </p:nvSpPr>
        <p:spPr>
          <a:xfrm>
            <a:off x="7841360" y="5486501"/>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0,9</a:t>
            </a:r>
            <a:endParaRPr sz="1600">
              <a:latin typeface="Tahoma"/>
              <a:cs typeface="Tahoma"/>
            </a:endParaRPr>
          </a:p>
        </p:txBody>
      </p:sp>
      <p:sp>
        <p:nvSpPr>
          <p:cNvPr id="190" name="object 190"/>
          <p:cNvSpPr/>
          <p:nvPr/>
        </p:nvSpPr>
        <p:spPr>
          <a:xfrm>
            <a:off x="6923151" y="5486692"/>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191" name="object 191"/>
          <p:cNvSpPr/>
          <p:nvPr/>
        </p:nvSpPr>
        <p:spPr>
          <a:xfrm>
            <a:off x="4041902" y="5754928"/>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192" name="object 192"/>
          <p:cNvSpPr/>
          <p:nvPr/>
        </p:nvSpPr>
        <p:spPr>
          <a:xfrm>
            <a:off x="4005071" y="5698235"/>
            <a:ext cx="1223772" cy="341375"/>
          </a:xfrm>
          <a:prstGeom prst="rect">
            <a:avLst/>
          </a:prstGeom>
          <a:blipFill>
            <a:blip r:embed="rId44" cstate="print"/>
            <a:stretch>
              <a:fillRect/>
            </a:stretch>
          </a:blipFill>
        </p:spPr>
        <p:txBody>
          <a:bodyPr wrap="square" lIns="0" tIns="0" rIns="0" bIns="0" rtlCol="0"/>
          <a:lstStyle/>
          <a:p>
            <a:endParaRPr/>
          </a:p>
        </p:txBody>
      </p:sp>
      <p:sp>
        <p:nvSpPr>
          <p:cNvPr id="193" name="object 193"/>
          <p:cNvSpPr/>
          <p:nvPr/>
        </p:nvSpPr>
        <p:spPr>
          <a:xfrm>
            <a:off x="4948428" y="5698235"/>
            <a:ext cx="344424" cy="341375"/>
          </a:xfrm>
          <a:prstGeom prst="rect">
            <a:avLst/>
          </a:prstGeom>
          <a:blipFill>
            <a:blip r:embed="rId5" cstate="print"/>
            <a:stretch>
              <a:fillRect/>
            </a:stretch>
          </a:blipFill>
        </p:spPr>
        <p:txBody>
          <a:bodyPr wrap="square" lIns="0" tIns="0" rIns="0" bIns="0" rtlCol="0"/>
          <a:lstStyle/>
          <a:p>
            <a:endParaRPr/>
          </a:p>
        </p:txBody>
      </p:sp>
      <p:sp>
        <p:nvSpPr>
          <p:cNvPr id="194" name="object 194"/>
          <p:cNvSpPr txBox="1"/>
          <p:nvPr/>
        </p:nvSpPr>
        <p:spPr>
          <a:xfrm>
            <a:off x="4121277" y="5754725"/>
            <a:ext cx="969010" cy="269240"/>
          </a:xfrm>
          <a:prstGeom prst="rect">
            <a:avLst/>
          </a:prstGeom>
        </p:spPr>
        <p:txBody>
          <a:bodyPr vert="horz" wrap="square" lIns="0" tIns="12065" rIns="0" bIns="0" rtlCol="0">
            <a:spAutoFit/>
          </a:bodyPr>
          <a:lstStyle/>
          <a:p>
            <a:pPr marL="12700">
              <a:lnSpc>
                <a:spcPct val="100000"/>
              </a:lnSpc>
              <a:spcBef>
                <a:spcPts val="95"/>
              </a:spcBef>
            </a:pPr>
            <a:r>
              <a:rPr sz="1600" spc="-15" dirty="0">
                <a:solidFill>
                  <a:srgbClr val="FFFFFF"/>
                </a:solidFill>
                <a:latin typeface="Tahoma"/>
                <a:cs typeface="Tahoma"/>
              </a:rPr>
              <a:t>M</a:t>
            </a:r>
            <a:r>
              <a:rPr sz="1600" spc="-10" dirty="0">
                <a:solidFill>
                  <a:srgbClr val="FFFFFF"/>
                </a:solidFill>
                <a:latin typeface="Tahoma"/>
                <a:cs typeface="Tahoma"/>
              </a:rPr>
              <a:t>e</a:t>
            </a:r>
            <a:r>
              <a:rPr sz="1600" spc="-15" dirty="0">
                <a:solidFill>
                  <a:srgbClr val="FFFFFF"/>
                </a:solidFill>
                <a:latin typeface="Tahoma"/>
                <a:cs typeface="Tahoma"/>
              </a:rPr>
              <a:t>l</a:t>
            </a:r>
            <a:r>
              <a:rPr sz="1600" spc="-5" dirty="0">
                <a:solidFill>
                  <a:srgbClr val="FFFFFF"/>
                </a:solidFill>
                <a:latin typeface="Tahoma"/>
                <a:cs typeface="Tahoma"/>
              </a:rPr>
              <a:t>anzane</a:t>
            </a:r>
            <a:endParaRPr sz="1600">
              <a:latin typeface="Tahoma"/>
              <a:cs typeface="Tahoma"/>
            </a:endParaRPr>
          </a:p>
        </p:txBody>
      </p:sp>
      <p:sp>
        <p:nvSpPr>
          <p:cNvPr id="195" name="object 195"/>
          <p:cNvSpPr/>
          <p:nvPr/>
        </p:nvSpPr>
        <p:spPr>
          <a:xfrm>
            <a:off x="4041902" y="5754928"/>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196" name="object 196"/>
          <p:cNvSpPr/>
          <p:nvPr/>
        </p:nvSpPr>
        <p:spPr>
          <a:xfrm>
            <a:off x="6923151" y="5754928"/>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197" name="object 197"/>
          <p:cNvSpPr/>
          <p:nvPr/>
        </p:nvSpPr>
        <p:spPr>
          <a:xfrm>
            <a:off x="7723631" y="5698235"/>
            <a:ext cx="563879" cy="341375"/>
          </a:xfrm>
          <a:prstGeom prst="rect">
            <a:avLst/>
          </a:prstGeom>
          <a:blipFill>
            <a:blip r:embed="rId45" cstate="print"/>
            <a:stretch>
              <a:fillRect/>
            </a:stretch>
          </a:blipFill>
        </p:spPr>
        <p:txBody>
          <a:bodyPr wrap="square" lIns="0" tIns="0" rIns="0" bIns="0" rtlCol="0"/>
          <a:lstStyle/>
          <a:p>
            <a:endParaRPr/>
          </a:p>
        </p:txBody>
      </p:sp>
      <p:sp>
        <p:nvSpPr>
          <p:cNvPr id="198" name="object 198"/>
          <p:cNvSpPr/>
          <p:nvPr/>
        </p:nvSpPr>
        <p:spPr>
          <a:xfrm>
            <a:off x="8007095" y="5698235"/>
            <a:ext cx="344424" cy="341375"/>
          </a:xfrm>
          <a:prstGeom prst="rect">
            <a:avLst/>
          </a:prstGeom>
          <a:blipFill>
            <a:blip r:embed="rId5" cstate="print"/>
            <a:stretch>
              <a:fillRect/>
            </a:stretch>
          </a:blipFill>
        </p:spPr>
        <p:txBody>
          <a:bodyPr wrap="square" lIns="0" tIns="0" rIns="0" bIns="0" rtlCol="0"/>
          <a:lstStyle/>
          <a:p>
            <a:endParaRPr/>
          </a:p>
        </p:txBody>
      </p:sp>
      <p:sp>
        <p:nvSpPr>
          <p:cNvPr id="199" name="object 199"/>
          <p:cNvSpPr txBox="1"/>
          <p:nvPr/>
        </p:nvSpPr>
        <p:spPr>
          <a:xfrm>
            <a:off x="7841360" y="5754725"/>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0,9</a:t>
            </a:r>
            <a:endParaRPr sz="1600">
              <a:latin typeface="Tahoma"/>
              <a:cs typeface="Tahoma"/>
            </a:endParaRPr>
          </a:p>
        </p:txBody>
      </p:sp>
      <p:sp>
        <p:nvSpPr>
          <p:cNvPr id="200" name="object 200"/>
          <p:cNvSpPr/>
          <p:nvPr/>
        </p:nvSpPr>
        <p:spPr>
          <a:xfrm>
            <a:off x="6923151" y="5754928"/>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201" name="object 201"/>
          <p:cNvSpPr/>
          <p:nvPr/>
        </p:nvSpPr>
        <p:spPr>
          <a:xfrm>
            <a:off x="4041902" y="6021323"/>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9525">
            <a:solidFill>
              <a:srgbClr val="FFFFFF"/>
            </a:solidFill>
          </a:ln>
        </p:spPr>
        <p:txBody>
          <a:bodyPr wrap="square" lIns="0" tIns="0" rIns="0" bIns="0" rtlCol="0"/>
          <a:lstStyle/>
          <a:p>
            <a:endParaRPr/>
          </a:p>
        </p:txBody>
      </p:sp>
      <p:sp>
        <p:nvSpPr>
          <p:cNvPr id="202" name="object 202"/>
          <p:cNvSpPr/>
          <p:nvPr/>
        </p:nvSpPr>
        <p:spPr>
          <a:xfrm>
            <a:off x="4005071" y="5961888"/>
            <a:ext cx="891539" cy="341376"/>
          </a:xfrm>
          <a:prstGeom prst="rect">
            <a:avLst/>
          </a:prstGeom>
          <a:blipFill>
            <a:blip r:embed="rId46" cstate="print"/>
            <a:stretch>
              <a:fillRect/>
            </a:stretch>
          </a:blipFill>
        </p:spPr>
        <p:txBody>
          <a:bodyPr wrap="square" lIns="0" tIns="0" rIns="0" bIns="0" rtlCol="0"/>
          <a:lstStyle/>
          <a:p>
            <a:endParaRPr/>
          </a:p>
        </p:txBody>
      </p:sp>
      <p:sp>
        <p:nvSpPr>
          <p:cNvPr id="203" name="object 203"/>
          <p:cNvSpPr/>
          <p:nvPr/>
        </p:nvSpPr>
        <p:spPr>
          <a:xfrm>
            <a:off x="4616196" y="5961888"/>
            <a:ext cx="344424" cy="341376"/>
          </a:xfrm>
          <a:prstGeom prst="rect">
            <a:avLst/>
          </a:prstGeom>
          <a:blipFill>
            <a:blip r:embed="rId5" cstate="print"/>
            <a:stretch>
              <a:fillRect/>
            </a:stretch>
          </a:blipFill>
        </p:spPr>
        <p:txBody>
          <a:bodyPr wrap="square" lIns="0" tIns="0" rIns="0" bIns="0" rtlCol="0"/>
          <a:lstStyle/>
          <a:p>
            <a:endParaRPr/>
          </a:p>
        </p:txBody>
      </p:sp>
      <p:sp>
        <p:nvSpPr>
          <p:cNvPr id="204" name="object 204"/>
          <p:cNvSpPr txBox="1"/>
          <p:nvPr/>
        </p:nvSpPr>
        <p:spPr>
          <a:xfrm>
            <a:off x="4121277" y="6017463"/>
            <a:ext cx="63754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A</a:t>
            </a:r>
            <a:r>
              <a:rPr sz="1600" spc="-30" dirty="0">
                <a:solidFill>
                  <a:srgbClr val="FFFFFF"/>
                </a:solidFill>
                <a:latin typeface="Tahoma"/>
                <a:cs typeface="Tahoma"/>
              </a:rPr>
              <a:t>r</a:t>
            </a:r>
            <a:r>
              <a:rPr sz="1600" spc="-5" dirty="0">
                <a:solidFill>
                  <a:srgbClr val="FFFFFF"/>
                </a:solidFill>
                <a:latin typeface="Tahoma"/>
                <a:cs typeface="Tahoma"/>
              </a:rPr>
              <a:t>ance</a:t>
            </a:r>
            <a:endParaRPr sz="1600">
              <a:latin typeface="Tahoma"/>
              <a:cs typeface="Tahoma"/>
            </a:endParaRPr>
          </a:p>
        </p:txBody>
      </p:sp>
      <p:sp>
        <p:nvSpPr>
          <p:cNvPr id="205" name="object 205"/>
          <p:cNvSpPr/>
          <p:nvPr/>
        </p:nvSpPr>
        <p:spPr>
          <a:xfrm>
            <a:off x="4041902" y="6021323"/>
            <a:ext cx="2881630" cy="259079"/>
          </a:xfrm>
          <a:custGeom>
            <a:avLst/>
            <a:gdLst/>
            <a:ahLst/>
            <a:cxnLst/>
            <a:rect l="l" t="t" r="r" b="b"/>
            <a:pathLst>
              <a:path w="2881629" h="259079">
                <a:moveTo>
                  <a:pt x="0" y="259041"/>
                </a:moveTo>
                <a:lnTo>
                  <a:pt x="2881122" y="259041"/>
                </a:lnTo>
                <a:lnTo>
                  <a:pt x="2881122" y="0"/>
                </a:lnTo>
                <a:lnTo>
                  <a:pt x="0" y="0"/>
                </a:lnTo>
                <a:lnTo>
                  <a:pt x="0" y="259041"/>
                </a:lnTo>
                <a:close/>
              </a:path>
            </a:pathLst>
          </a:custGeom>
          <a:ln w="3175">
            <a:solidFill>
              <a:srgbClr val="FFFFFF"/>
            </a:solidFill>
          </a:ln>
        </p:spPr>
        <p:txBody>
          <a:bodyPr wrap="square" lIns="0" tIns="0" rIns="0" bIns="0" rtlCol="0"/>
          <a:lstStyle/>
          <a:p>
            <a:endParaRPr/>
          </a:p>
        </p:txBody>
      </p:sp>
      <p:sp>
        <p:nvSpPr>
          <p:cNvPr id="206" name="object 206"/>
          <p:cNvSpPr/>
          <p:nvPr/>
        </p:nvSpPr>
        <p:spPr>
          <a:xfrm>
            <a:off x="6923151" y="6021323"/>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9525">
            <a:solidFill>
              <a:srgbClr val="FFFFFF"/>
            </a:solidFill>
          </a:ln>
        </p:spPr>
        <p:txBody>
          <a:bodyPr wrap="square" lIns="0" tIns="0" rIns="0" bIns="0" rtlCol="0"/>
          <a:lstStyle/>
          <a:p>
            <a:endParaRPr/>
          </a:p>
        </p:txBody>
      </p:sp>
      <p:sp>
        <p:nvSpPr>
          <p:cNvPr id="207" name="object 207"/>
          <p:cNvSpPr/>
          <p:nvPr/>
        </p:nvSpPr>
        <p:spPr>
          <a:xfrm>
            <a:off x="7723631" y="5961888"/>
            <a:ext cx="563879" cy="341376"/>
          </a:xfrm>
          <a:prstGeom prst="rect">
            <a:avLst/>
          </a:prstGeom>
          <a:blipFill>
            <a:blip r:embed="rId47" cstate="print"/>
            <a:stretch>
              <a:fillRect/>
            </a:stretch>
          </a:blipFill>
        </p:spPr>
        <p:txBody>
          <a:bodyPr wrap="square" lIns="0" tIns="0" rIns="0" bIns="0" rtlCol="0"/>
          <a:lstStyle/>
          <a:p>
            <a:endParaRPr/>
          </a:p>
        </p:txBody>
      </p:sp>
      <p:sp>
        <p:nvSpPr>
          <p:cNvPr id="208" name="object 208"/>
          <p:cNvSpPr/>
          <p:nvPr/>
        </p:nvSpPr>
        <p:spPr>
          <a:xfrm>
            <a:off x="8007095" y="5961888"/>
            <a:ext cx="344424" cy="341376"/>
          </a:xfrm>
          <a:prstGeom prst="rect">
            <a:avLst/>
          </a:prstGeom>
          <a:blipFill>
            <a:blip r:embed="rId5" cstate="print"/>
            <a:stretch>
              <a:fillRect/>
            </a:stretch>
          </a:blipFill>
        </p:spPr>
        <p:txBody>
          <a:bodyPr wrap="square" lIns="0" tIns="0" rIns="0" bIns="0" rtlCol="0"/>
          <a:lstStyle/>
          <a:p>
            <a:endParaRPr/>
          </a:p>
        </p:txBody>
      </p:sp>
      <p:sp>
        <p:nvSpPr>
          <p:cNvPr id="209" name="object 209"/>
          <p:cNvSpPr txBox="1"/>
          <p:nvPr/>
        </p:nvSpPr>
        <p:spPr>
          <a:xfrm>
            <a:off x="7841360" y="6017463"/>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0,9</a:t>
            </a:r>
            <a:endParaRPr sz="1600">
              <a:latin typeface="Tahoma"/>
              <a:cs typeface="Tahoma"/>
            </a:endParaRPr>
          </a:p>
        </p:txBody>
      </p:sp>
      <p:sp>
        <p:nvSpPr>
          <p:cNvPr id="210" name="object 210"/>
          <p:cNvSpPr/>
          <p:nvPr/>
        </p:nvSpPr>
        <p:spPr>
          <a:xfrm>
            <a:off x="6923151" y="6021323"/>
            <a:ext cx="2143760" cy="259079"/>
          </a:xfrm>
          <a:custGeom>
            <a:avLst/>
            <a:gdLst/>
            <a:ahLst/>
            <a:cxnLst/>
            <a:rect l="l" t="t" r="r" b="b"/>
            <a:pathLst>
              <a:path w="2143759" h="259079">
                <a:moveTo>
                  <a:pt x="0" y="259041"/>
                </a:moveTo>
                <a:lnTo>
                  <a:pt x="2143632" y="259041"/>
                </a:lnTo>
                <a:lnTo>
                  <a:pt x="2143632" y="0"/>
                </a:lnTo>
                <a:lnTo>
                  <a:pt x="0" y="0"/>
                </a:lnTo>
                <a:lnTo>
                  <a:pt x="0" y="259041"/>
                </a:lnTo>
                <a:close/>
              </a:path>
            </a:pathLst>
          </a:custGeom>
          <a:ln w="3175">
            <a:solidFill>
              <a:srgbClr val="FFFFFF"/>
            </a:solidFill>
          </a:ln>
        </p:spPr>
        <p:txBody>
          <a:bodyPr wrap="square" lIns="0" tIns="0" rIns="0" bIns="0" rtlCol="0"/>
          <a:lstStyle/>
          <a:p>
            <a:endParaRPr/>
          </a:p>
        </p:txBody>
      </p:sp>
      <p:sp>
        <p:nvSpPr>
          <p:cNvPr id="211" name="object 211"/>
          <p:cNvSpPr/>
          <p:nvPr/>
        </p:nvSpPr>
        <p:spPr>
          <a:xfrm>
            <a:off x="4041902" y="6280378"/>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9525">
            <a:solidFill>
              <a:srgbClr val="FFFFFF"/>
            </a:solidFill>
          </a:ln>
        </p:spPr>
        <p:txBody>
          <a:bodyPr wrap="square" lIns="0" tIns="0" rIns="0" bIns="0" rtlCol="0"/>
          <a:lstStyle/>
          <a:p>
            <a:endParaRPr/>
          </a:p>
        </p:txBody>
      </p:sp>
      <p:sp>
        <p:nvSpPr>
          <p:cNvPr id="212" name="object 212"/>
          <p:cNvSpPr/>
          <p:nvPr/>
        </p:nvSpPr>
        <p:spPr>
          <a:xfrm>
            <a:off x="4005071" y="6224015"/>
            <a:ext cx="938784" cy="341376"/>
          </a:xfrm>
          <a:prstGeom prst="rect">
            <a:avLst/>
          </a:prstGeom>
          <a:blipFill>
            <a:blip r:embed="rId48" cstate="print"/>
            <a:stretch>
              <a:fillRect/>
            </a:stretch>
          </a:blipFill>
        </p:spPr>
        <p:txBody>
          <a:bodyPr wrap="square" lIns="0" tIns="0" rIns="0" bIns="0" rtlCol="0"/>
          <a:lstStyle/>
          <a:p>
            <a:endParaRPr/>
          </a:p>
        </p:txBody>
      </p:sp>
      <p:sp>
        <p:nvSpPr>
          <p:cNvPr id="213" name="object 213"/>
          <p:cNvSpPr/>
          <p:nvPr/>
        </p:nvSpPr>
        <p:spPr>
          <a:xfrm>
            <a:off x="4663440" y="6224015"/>
            <a:ext cx="344424" cy="341376"/>
          </a:xfrm>
          <a:prstGeom prst="rect">
            <a:avLst/>
          </a:prstGeom>
          <a:blipFill>
            <a:blip r:embed="rId5" cstate="print"/>
            <a:stretch>
              <a:fillRect/>
            </a:stretch>
          </a:blipFill>
        </p:spPr>
        <p:txBody>
          <a:bodyPr wrap="square" lIns="0" tIns="0" rIns="0" bIns="0" rtlCol="0"/>
          <a:lstStyle/>
          <a:p>
            <a:endParaRPr/>
          </a:p>
        </p:txBody>
      </p:sp>
      <p:sp>
        <p:nvSpPr>
          <p:cNvPr id="214" name="object 214"/>
          <p:cNvSpPr txBox="1"/>
          <p:nvPr/>
        </p:nvSpPr>
        <p:spPr>
          <a:xfrm>
            <a:off x="4121277" y="6280200"/>
            <a:ext cx="68453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Tahoma"/>
                <a:cs typeface="Tahoma"/>
              </a:rPr>
              <a:t>Carciofi</a:t>
            </a:r>
            <a:endParaRPr sz="1600">
              <a:latin typeface="Tahoma"/>
              <a:cs typeface="Tahoma"/>
            </a:endParaRPr>
          </a:p>
        </p:txBody>
      </p:sp>
      <p:sp>
        <p:nvSpPr>
          <p:cNvPr id="215" name="object 215"/>
          <p:cNvSpPr/>
          <p:nvPr/>
        </p:nvSpPr>
        <p:spPr>
          <a:xfrm>
            <a:off x="4041902" y="6280378"/>
            <a:ext cx="2881630" cy="266700"/>
          </a:xfrm>
          <a:custGeom>
            <a:avLst/>
            <a:gdLst/>
            <a:ahLst/>
            <a:cxnLst/>
            <a:rect l="l" t="t" r="r" b="b"/>
            <a:pathLst>
              <a:path w="2881629" h="266700">
                <a:moveTo>
                  <a:pt x="0" y="266395"/>
                </a:moveTo>
                <a:lnTo>
                  <a:pt x="2881122" y="266395"/>
                </a:lnTo>
                <a:lnTo>
                  <a:pt x="2881122" y="0"/>
                </a:lnTo>
                <a:lnTo>
                  <a:pt x="0" y="0"/>
                </a:lnTo>
                <a:lnTo>
                  <a:pt x="0" y="266395"/>
                </a:lnTo>
                <a:close/>
              </a:path>
            </a:pathLst>
          </a:custGeom>
          <a:ln w="3175">
            <a:solidFill>
              <a:srgbClr val="FFFFFF"/>
            </a:solidFill>
          </a:ln>
        </p:spPr>
        <p:txBody>
          <a:bodyPr wrap="square" lIns="0" tIns="0" rIns="0" bIns="0" rtlCol="0"/>
          <a:lstStyle/>
          <a:p>
            <a:endParaRPr/>
          </a:p>
        </p:txBody>
      </p:sp>
      <p:sp>
        <p:nvSpPr>
          <p:cNvPr id="216" name="object 216"/>
          <p:cNvSpPr/>
          <p:nvPr/>
        </p:nvSpPr>
        <p:spPr>
          <a:xfrm>
            <a:off x="6923151" y="6280378"/>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9525">
            <a:solidFill>
              <a:srgbClr val="FFFFFF"/>
            </a:solidFill>
          </a:ln>
        </p:spPr>
        <p:txBody>
          <a:bodyPr wrap="square" lIns="0" tIns="0" rIns="0" bIns="0" rtlCol="0"/>
          <a:lstStyle/>
          <a:p>
            <a:endParaRPr/>
          </a:p>
        </p:txBody>
      </p:sp>
      <p:sp>
        <p:nvSpPr>
          <p:cNvPr id="217" name="object 217"/>
          <p:cNvSpPr/>
          <p:nvPr/>
        </p:nvSpPr>
        <p:spPr>
          <a:xfrm>
            <a:off x="7723631" y="6224015"/>
            <a:ext cx="563879" cy="341376"/>
          </a:xfrm>
          <a:prstGeom prst="rect">
            <a:avLst/>
          </a:prstGeom>
          <a:blipFill>
            <a:blip r:embed="rId49" cstate="print"/>
            <a:stretch>
              <a:fillRect/>
            </a:stretch>
          </a:blipFill>
        </p:spPr>
        <p:txBody>
          <a:bodyPr wrap="square" lIns="0" tIns="0" rIns="0" bIns="0" rtlCol="0"/>
          <a:lstStyle/>
          <a:p>
            <a:endParaRPr/>
          </a:p>
        </p:txBody>
      </p:sp>
      <p:sp>
        <p:nvSpPr>
          <p:cNvPr id="218" name="object 218"/>
          <p:cNvSpPr/>
          <p:nvPr/>
        </p:nvSpPr>
        <p:spPr>
          <a:xfrm>
            <a:off x="8007095" y="6224015"/>
            <a:ext cx="344424" cy="341376"/>
          </a:xfrm>
          <a:prstGeom prst="rect">
            <a:avLst/>
          </a:prstGeom>
          <a:blipFill>
            <a:blip r:embed="rId5" cstate="print"/>
            <a:stretch>
              <a:fillRect/>
            </a:stretch>
          </a:blipFill>
        </p:spPr>
        <p:txBody>
          <a:bodyPr wrap="square" lIns="0" tIns="0" rIns="0" bIns="0" rtlCol="0"/>
          <a:lstStyle/>
          <a:p>
            <a:endParaRPr/>
          </a:p>
        </p:txBody>
      </p:sp>
      <p:sp>
        <p:nvSpPr>
          <p:cNvPr id="219" name="object 219"/>
          <p:cNvSpPr txBox="1"/>
          <p:nvPr/>
        </p:nvSpPr>
        <p:spPr>
          <a:xfrm>
            <a:off x="7841360" y="6280200"/>
            <a:ext cx="3086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Tahoma"/>
                <a:cs typeface="Tahoma"/>
              </a:rPr>
              <a:t>0,9</a:t>
            </a:r>
            <a:endParaRPr sz="1600">
              <a:latin typeface="Tahoma"/>
              <a:cs typeface="Tahoma"/>
            </a:endParaRPr>
          </a:p>
        </p:txBody>
      </p:sp>
      <p:sp>
        <p:nvSpPr>
          <p:cNvPr id="220" name="object 220"/>
          <p:cNvSpPr/>
          <p:nvPr/>
        </p:nvSpPr>
        <p:spPr>
          <a:xfrm>
            <a:off x="6923151" y="6280378"/>
            <a:ext cx="2143760" cy="266700"/>
          </a:xfrm>
          <a:custGeom>
            <a:avLst/>
            <a:gdLst/>
            <a:ahLst/>
            <a:cxnLst/>
            <a:rect l="l" t="t" r="r" b="b"/>
            <a:pathLst>
              <a:path w="2143759" h="266700">
                <a:moveTo>
                  <a:pt x="0" y="266395"/>
                </a:moveTo>
                <a:lnTo>
                  <a:pt x="2143632" y="266395"/>
                </a:lnTo>
                <a:lnTo>
                  <a:pt x="2143632" y="0"/>
                </a:lnTo>
                <a:lnTo>
                  <a:pt x="0" y="0"/>
                </a:lnTo>
                <a:lnTo>
                  <a:pt x="0" y="266395"/>
                </a:lnTo>
                <a:close/>
              </a:path>
            </a:pathLst>
          </a:custGeom>
          <a:ln w="3175">
            <a:solidFill>
              <a:srgbClr val="FFFFFF"/>
            </a:solidFill>
          </a:ln>
        </p:spPr>
        <p:txBody>
          <a:bodyPr wrap="square" lIns="0" tIns="0" rIns="0" bIns="0" rtlCol="0"/>
          <a:lstStyle/>
          <a:p>
            <a:endParaRPr/>
          </a:p>
        </p:txBody>
      </p:sp>
      <p:sp>
        <p:nvSpPr>
          <p:cNvPr id="221" name="object 221"/>
          <p:cNvSpPr/>
          <p:nvPr/>
        </p:nvSpPr>
        <p:spPr>
          <a:xfrm>
            <a:off x="4038600" y="304800"/>
            <a:ext cx="5029200" cy="6248400"/>
          </a:xfrm>
          <a:custGeom>
            <a:avLst/>
            <a:gdLst/>
            <a:ahLst/>
            <a:cxnLst/>
            <a:rect l="l" t="t" r="r" b="b"/>
            <a:pathLst>
              <a:path w="5029200" h="6248400">
                <a:moveTo>
                  <a:pt x="0" y="6248400"/>
                </a:moveTo>
                <a:lnTo>
                  <a:pt x="5029200" y="6248400"/>
                </a:lnTo>
                <a:lnTo>
                  <a:pt x="5029200" y="0"/>
                </a:lnTo>
                <a:lnTo>
                  <a:pt x="0" y="0"/>
                </a:lnTo>
                <a:lnTo>
                  <a:pt x="0" y="6248400"/>
                </a:lnTo>
                <a:close/>
              </a:path>
            </a:pathLst>
          </a:custGeom>
          <a:ln w="9525">
            <a:solidFill>
              <a:srgbClr val="FFFFFF"/>
            </a:solidFill>
          </a:ln>
        </p:spPr>
        <p:txBody>
          <a:bodyPr wrap="square" lIns="0" tIns="0" rIns="0" bIns="0" rtlCol="0"/>
          <a:lstStyle/>
          <a:p>
            <a:endParaRPr/>
          </a:p>
        </p:txBody>
      </p:sp>
      <p:sp>
        <p:nvSpPr>
          <p:cNvPr id="222" name="object 222"/>
          <p:cNvSpPr/>
          <p:nvPr/>
        </p:nvSpPr>
        <p:spPr>
          <a:xfrm>
            <a:off x="376427" y="265175"/>
            <a:ext cx="1191768" cy="382524"/>
          </a:xfrm>
          <a:prstGeom prst="rect">
            <a:avLst/>
          </a:prstGeom>
          <a:blipFill>
            <a:blip r:embed="rId50" cstate="print"/>
            <a:stretch>
              <a:fillRect/>
            </a:stretch>
          </a:blipFill>
        </p:spPr>
        <p:txBody>
          <a:bodyPr wrap="square" lIns="0" tIns="0" rIns="0" bIns="0" rtlCol="0"/>
          <a:lstStyle/>
          <a:p>
            <a:endParaRPr/>
          </a:p>
        </p:txBody>
      </p:sp>
      <p:sp>
        <p:nvSpPr>
          <p:cNvPr id="223" name="object 223"/>
          <p:cNvSpPr/>
          <p:nvPr/>
        </p:nvSpPr>
        <p:spPr>
          <a:xfrm>
            <a:off x="1254252" y="265175"/>
            <a:ext cx="380999" cy="382524"/>
          </a:xfrm>
          <a:prstGeom prst="rect">
            <a:avLst/>
          </a:prstGeom>
          <a:blipFill>
            <a:blip r:embed="rId51" cstate="print"/>
            <a:stretch>
              <a:fillRect/>
            </a:stretch>
          </a:blipFill>
        </p:spPr>
        <p:txBody>
          <a:bodyPr wrap="square" lIns="0" tIns="0" rIns="0" bIns="0" rtlCol="0"/>
          <a:lstStyle/>
          <a:p>
            <a:endParaRPr/>
          </a:p>
        </p:txBody>
      </p:sp>
      <p:sp>
        <p:nvSpPr>
          <p:cNvPr id="224" name="object 224"/>
          <p:cNvSpPr txBox="1"/>
          <p:nvPr/>
        </p:nvSpPr>
        <p:spPr>
          <a:xfrm>
            <a:off x="507898" y="326897"/>
            <a:ext cx="90424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00"/>
                </a:solidFill>
                <a:latin typeface="Tahoma"/>
                <a:cs typeface="Tahoma"/>
              </a:rPr>
              <a:t>Allergia</a:t>
            </a:r>
            <a:endParaRPr sz="1800">
              <a:latin typeface="Tahoma"/>
              <a:cs typeface="Tahoma"/>
            </a:endParaRPr>
          </a:p>
        </p:txBody>
      </p:sp>
      <p:sp>
        <p:nvSpPr>
          <p:cNvPr id="225" name="object 225"/>
          <p:cNvSpPr/>
          <p:nvPr/>
        </p:nvSpPr>
        <p:spPr>
          <a:xfrm>
            <a:off x="2017776" y="265175"/>
            <a:ext cx="1720596" cy="382524"/>
          </a:xfrm>
          <a:prstGeom prst="rect">
            <a:avLst/>
          </a:prstGeom>
          <a:blipFill>
            <a:blip r:embed="rId52" cstate="print"/>
            <a:stretch>
              <a:fillRect/>
            </a:stretch>
          </a:blipFill>
        </p:spPr>
        <p:txBody>
          <a:bodyPr wrap="square" lIns="0" tIns="0" rIns="0" bIns="0" rtlCol="0"/>
          <a:lstStyle/>
          <a:p>
            <a:endParaRPr/>
          </a:p>
        </p:txBody>
      </p:sp>
      <p:sp>
        <p:nvSpPr>
          <p:cNvPr id="226" name="object 226"/>
          <p:cNvSpPr/>
          <p:nvPr/>
        </p:nvSpPr>
        <p:spPr>
          <a:xfrm>
            <a:off x="3424428" y="265175"/>
            <a:ext cx="381000" cy="382524"/>
          </a:xfrm>
          <a:prstGeom prst="rect">
            <a:avLst/>
          </a:prstGeom>
          <a:blipFill>
            <a:blip r:embed="rId51" cstate="print"/>
            <a:stretch>
              <a:fillRect/>
            </a:stretch>
          </a:blipFill>
        </p:spPr>
        <p:txBody>
          <a:bodyPr wrap="square" lIns="0" tIns="0" rIns="0" bIns="0" rtlCol="0"/>
          <a:lstStyle/>
          <a:p>
            <a:endParaRPr/>
          </a:p>
        </p:txBody>
      </p:sp>
      <p:sp>
        <p:nvSpPr>
          <p:cNvPr id="227" name="object 227"/>
          <p:cNvSpPr txBox="1"/>
          <p:nvPr/>
        </p:nvSpPr>
        <p:spPr>
          <a:xfrm>
            <a:off x="2149855" y="326897"/>
            <a:ext cx="143129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0000"/>
                </a:solidFill>
                <a:latin typeface="Tahoma"/>
                <a:cs typeface="Tahoma"/>
              </a:rPr>
              <a:t>Intolleranza</a:t>
            </a:r>
            <a:endParaRPr sz="1800">
              <a:latin typeface="Tahoma"/>
              <a:cs typeface="Tahoma"/>
            </a:endParaRPr>
          </a:p>
        </p:txBody>
      </p:sp>
      <p:sp>
        <p:nvSpPr>
          <p:cNvPr id="228" name="object 228"/>
          <p:cNvSpPr/>
          <p:nvPr/>
        </p:nvSpPr>
        <p:spPr>
          <a:xfrm>
            <a:off x="169163" y="1207008"/>
            <a:ext cx="1706880" cy="499872"/>
          </a:xfrm>
          <a:prstGeom prst="rect">
            <a:avLst/>
          </a:prstGeom>
          <a:blipFill>
            <a:blip r:embed="rId53" cstate="print"/>
            <a:stretch>
              <a:fillRect/>
            </a:stretch>
          </a:blipFill>
        </p:spPr>
        <p:txBody>
          <a:bodyPr wrap="square" lIns="0" tIns="0" rIns="0" bIns="0" rtlCol="0"/>
          <a:lstStyle/>
          <a:p>
            <a:endParaRPr/>
          </a:p>
        </p:txBody>
      </p:sp>
      <p:sp>
        <p:nvSpPr>
          <p:cNvPr id="229" name="object 229"/>
          <p:cNvSpPr/>
          <p:nvPr/>
        </p:nvSpPr>
        <p:spPr>
          <a:xfrm>
            <a:off x="0" y="1572767"/>
            <a:ext cx="1978152" cy="499872"/>
          </a:xfrm>
          <a:prstGeom prst="rect">
            <a:avLst/>
          </a:prstGeom>
          <a:blipFill>
            <a:blip r:embed="rId54" cstate="print"/>
            <a:stretch>
              <a:fillRect/>
            </a:stretch>
          </a:blipFill>
        </p:spPr>
        <p:txBody>
          <a:bodyPr wrap="square" lIns="0" tIns="0" rIns="0" bIns="0" rtlCol="0"/>
          <a:lstStyle/>
          <a:p>
            <a:endParaRPr/>
          </a:p>
        </p:txBody>
      </p:sp>
      <p:sp>
        <p:nvSpPr>
          <p:cNvPr id="230" name="object 230"/>
          <p:cNvSpPr/>
          <p:nvPr/>
        </p:nvSpPr>
        <p:spPr>
          <a:xfrm>
            <a:off x="1569719" y="1572767"/>
            <a:ext cx="504444" cy="499872"/>
          </a:xfrm>
          <a:prstGeom prst="rect">
            <a:avLst/>
          </a:prstGeom>
          <a:blipFill>
            <a:blip r:embed="rId55" cstate="print"/>
            <a:stretch>
              <a:fillRect/>
            </a:stretch>
          </a:blipFill>
        </p:spPr>
        <p:txBody>
          <a:bodyPr wrap="square" lIns="0" tIns="0" rIns="0" bIns="0" rtlCol="0"/>
          <a:lstStyle/>
          <a:p>
            <a:endParaRPr/>
          </a:p>
        </p:txBody>
      </p:sp>
      <p:sp>
        <p:nvSpPr>
          <p:cNvPr id="231" name="object 231"/>
          <p:cNvSpPr txBox="1"/>
          <p:nvPr/>
        </p:nvSpPr>
        <p:spPr>
          <a:xfrm>
            <a:off x="151892" y="1292174"/>
            <a:ext cx="1621155" cy="757555"/>
          </a:xfrm>
          <a:prstGeom prst="rect">
            <a:avLst/>
          </a:prstGeom>
        </p:spPr>
        <p:txBody>
          <a:bodyPr vert="horz" wrap="square" lIns="0" tIns="12700" rIns="0" bIns="0" rtlCol="0">
            <a:spAutoFit/>
          </a:bodyPr>
          <a:lstStyle/>
          <a:p>
            <a:pPr algn="ctr">
              <a:lnSpc>
                <a:spcPct val="100000"/>
              </a:lnSpc>
              <a:spcBef>
                <a:spcPts val="100"/>
              </a:spcBef>
            </a:pPr>
            <a:r>
              <a:rPr sz="2400" spc="-15" dirty="0">
                <a:solidFill>
                  <a:srgbClr val="FFFF00"/>
                </a:solidFill>
                <a:latin typeface="Tahoma"/>
                <a:cs typeface="Tahoma"/>
              </a:rPr>
              <a:t>Reazione</a:t>
            </a:r>
            <a:endParaRPr sz="2400">
              <a:latin typeface="Tahoma"/>
              <a:cs typeface="Tahoma"/>
            </a:endParaRPr>
          </a:p>
          <a:p>
            <a:pPr algn="ctr">
              <a:lnSpc>
                <a:spcPct val="100000"/>
              </a:lnSpc>
            </a:pPr>
            <a:r>
              <a:rPr sz="2400" dirty="0">
                <a:solidFill>
                  <a:srgbClr val="FFFF00"/>
                </a:solidFill>
                <a:latin typeface="Tahoma"/>
                <a:cs typeface="Tahoma"/>
              </a:rPr>
              <a:t>imm</a:t>
            </a:r>
            <a:r>
              <a:rPr sz="2400" spc="5" dirty="0">
                <a:solidFill>
                  <a:srgbClr val="FFFF00"/>
                </a:solidFill>
                <a:latin typeface="Tahoma"/>
                <a:cs typeface="Tahoma"/>
              </a:rPr>
              <a:t>u</a:t>
            </a:r>
            <a:r>
              <a:rPr sz="2400" dirty="0">
                <a:solidFill>
                  <a:srgbClr val="FFFF00"/>
                </a:solidFill>
                <a:latin typeface="Tahoma"/>
                <a:cs typeface="Tahoma"/>
              </a:rPr>
              <a:t>ni</a:t>
            </a:r>
            <a:r>
              <a:rPr sz="2400" spc="5" dirty="0">
                <a:solidFill>
                  <a:srgbClr val="FFFF00"/>
                </a:solidFill>
                <a:latin typeface="Tahoma"/>
                <a:cs typeface="Tahoma"/>
              </a:rPr>
              <a:t>t</a:t>
            </a:r>
            <a:r>
              <a:rPr sz="2400" dirty="0">
                <a:solidFill>
                  <a:srgbClr val="FFFF00"/>
                </a:solidFill>
                <a:latin typeface="Tahoma"/>
                <a:cs typeface="Tahoma"/>
              </a:rPr>
              <a:t>aria</a:t>
            </a:r>
            <a:endParaRPr sz="2400">
              <a:latin typeface="Tahoma"/>
              <a:cs typeface="Tahoma"/>
            </a:endParaRPr>
          </a:p>
        </p:txBody>
      </p:sp>
      <p:sp>
        <p:nvSpPr>
          <p:cNvPr id="232" name="object 232"/>
          <p:cNvSpPr/>
          <p:nvPr/>
        </p:nvSpPr>
        <p:spPr>
          <a:xfrm>
            <a:off x="2074164" y="1207008"/>
            <a:ext cx="1706880" cy="499872"/>
          </a:xfrm>
          <a:prstGeom prst="rect">
            <a:avLst/>
          </a:prstGeom>
          <a:blipFill>
            <a:blip r:embed="rId53" cstate="print"/>
            <a:stretch>
              <a:fillRect/>
            </a:stretch>
          </a:blipFill>
        </p:spPr>
        <p:txBody>
          <a:bodyPr wrap="square" lIns="0" tIns="0" rIns="0" bIns="0" rtlCol="0"/>
          <a:lstStyle/>
          <a:p>
            <a:endParaRPr/>
          </a:p>
        </p:txBody>
      </p:sp>
      <p:sp>
        <p:nvSpPr>
          <p:cNvPr id="233" name="object 233"/>
          <p:cNvSpPr/>
          <p:nvPr/>
        </p:nvSpPr>
        <p:spPr>
          <a:xfrm>
            <a:off x="1949195" y="1572767"/>
            <a:ext cx="1862328" cy="499872"/>
          </a:xfrm>
          <a:prstGeom prst="rect">
            <a:avLst/>
          </a:prstGeom>
          <a:blipFill>
            <a:blip r:embed="rId56" cstate="print"/>
            <a:stretch>
              <a:fillRect/>
            </a:stretch>
          </a:blipFill>
        </p:spPr>
        <p:txBody>
          <a:bodyPr wrap="square" lIns="0" tIns="0" rIns="0" bIns="0" rtlCol="0"/>
          <a:lstStyle/>
          <a:p>
            <a:endParaRPr/>
          </a:p>
        </p:txBody>
      </p:sp>
      <p:sp>
        <p:nvSpPr>
          <p:cNvPr id="234" name="object 234"/>
          <p:cNvSpPr/>
          <p:nvPr/>
        </p:nvSpPr>
        <p:spPr>
          <a:xfrm>
            <a:off x="3403091" y="1572767"/>
            <a:ext cx="504443" cy="499872"/>
          </a:xfrm>
          <a:prstGeom prst="rect">
            <a:avLst/>
          </a:prstGeom>
          <a:blipFill>
            <a:blip r:embed="rId55" cstate="print"/>
            <a:stretch>
              <a:fillRect/>
            </a:stretch>
          </a:blipFill>
        </p:spPr>
        <p:txBody>
          <a:bodyPr wrap="square" lIns="0" tIns="0" rIns="0" bIns="0" rtlCol="0"/>
          <a:lstStyle/>
          <a:p>
            <a:endParaRPr/>
          </a:p>
        </p:txBody>
      </p:sp>
      <p:sp>
        <p:nvSpPr>
          <p:cNvPr id="235" name="object 235"/>
          <p:cNvSpPr txBox="1"/>
          <p:nvPr/>
        </p:nvSpPr>
        <p:spPr>
          <a:xfrm>
            <a:off x="2127250" y="1292174"/>
            <a:ext cx="1479550" cy="757555"/>
          </a:xfrm>
          <a:prstGeom prst="rect">
            <a:avLst/>
          </a:prstGeom>
        </p:spPr>
        <p:txBody>
          <a:bodyPr vert="horz" wrap="square" lIns="0" tIns="12700" rIns="0" bIns="0" rtlCol="0">
            <a:spAutoFit/>
          </a:bodyPr>
          <a:lstStyle/>
          <a:p>
            <a:pPr marL="137160">
              <a:lnSpc>
                <a:spcPct val="100000"/>
              </a:lnSpc>
              <a:spcBef>
                <a:spcPts val="100"/>
              </a:spcBef>
            </a:pPr>
            <a:r>
              <a:rPr sz="2400" spc="-15" dirty="0">
                <a:solidFill>
                  <a:srgbClr val="FF0000"/>
                </a:solidFill>
                <a:latin typeface="Tahoma"/>
                <a:cs typeface="Tahoma"/>
              </a:rPr>
              <a:t>Reazione</a:t>
            </a:r>
            <a:endParaRPr sz="2400">
              <a:latin typeface="Tahoma"/>
              <a:cs typeface="Tahoma"/>
            </a:endParaRPr>
          </a:p>
          <a:p>
            <a:pPr marL="12700">
              <a:lnSpc>
                <a:spcPct val="100000"/>
              </a:lnSpc>
            </a:pPr>
            <a:r>
              <a:rPr sz="2400" dirty="0">
                <a:solidFill>
                  <a:srgbClr val="FF0000"/>
                </a:solidFill>
                <a:latin typeface="Tahoma"/>
                <a:cs typeface="Tahoma"/>
              </a:rPr>
              <a:t>metab</a:t>
            </a:r>
            <a:r>
              <a:rPr sz="2400" spc="5" dirty="0">
                <a:solidFill>
                  <a:srgbClr val="FF0000"/>
                </a:solidFill>
                <a:latin typeface="Tahoma"/>
                <a:cs typeface="Tahoma"/>
              </a:rPr>
              <a:t>o</a:t>
            </a:r>
            <a:r>
              <a:rPr sz="2400" dirty="0">
                <a:solidFill>
                  <a:srgbClr val="FF0000"/>
                </a:solidFill>
                <a:latin typeface="Tahoma"/>
                <a:cs typeface="Tahoma"/>
              </a:rPr>
              <a:t>lica</a:t>
            </a:r>
            <a:endParaRPr sz="2400">
              <a:latin typeface="Tahoma"/>
              <a:cs typeface="Tahoma"/>
            </a:endParaRPr>
          </a:p>
        </p:txBody>
      </p:sp>
      <p:sp>
        <p:nvSpPr>
          <p:cNvPr id="236" name="object 236"/>
          <p:cNvSpPr/>
          <p:nvPr/>
        </p:nvSpPr>
        <p:spPr>
          <a:xfrm>
            <a:off x="857250" y="838200"/>
            <a:ext cx="114300" cy="457200"/>
          </a:xfrm>
          <a:custGeom>
            <a:avLst/>
            <a:gdLst/>
            <a:ahLst/>
            <a:cxnLst/>
            <a:rect l="l" t="t" r="r" b="b"/>
            <a:pathLst>
              <a:path w="114300" h="457200">
                <a:moveTo>
                  <a:pt x="38100" y="342900"/>
                </a:moveTo>
                <a:lnTo>
                  <a:pt x="0" y="342900"/>
                </a:lnTo>
                <a:lnTo>
                  <a:pt x="57150" y="457200"/>
                </a:lnTo>
                <a:lnTo>
                  <a:pt x="104775" y="361950"/>
                </a:lnTo>
                <a:lnTo>
                  <a:pt x="38100" y="361950"/>
                </a:lnTo>
                <a:lnTo>
                  <a:pt x="38100" y="342900"/>
                </a:lnTo>
                <a:close/>
              </a:path>
              <a:path w="114300" h="457200">
                <a:moveTo>
                  <a:pt x="76200" y="0"/>
                </a:moveTo>
                <a:lnTo>
                  <a:pt x="38100" y="0"/>
                </a:lnTo>
                <a:lnTo>
                  <a:pt x="38100" y="361950"/>
                </a:lnTo>
                <a:lnTo>
                  <a:pt x="76200" y="361950"/>
                </a:lnTo>
                <a:lnTo>
                  <a:pt x="76200" y="0"/>
                </a:lnTo>
                <a:close/>
              </a:path>
              <a:path w="114300" h="457200">
                <a:moveTo>
                  <a:pt x="114300" y="342900"/>
                </a:moveTo>
                <a:lnTo>
                  <a:pt x="76200" y="342900"/>
                </a:lnTo>
                <a:lnTo>
                  <a:pt x="76200" y="361950"/>
                </a:lnTo>
                <a:lnTo>
                  <a:pt x="104775" y="361950"/>
                </a:lnTo>
                <a:lnTo>
                  <a:pt x="114300" y="342900"/>
                </a:lnTo>
                <a:close/>
              </a:path>
            </a:pathLst>
          </a:custGeom>
          <a:solidFill>
            <a:srgbClr val="FFFFFF"/>
          </a:solidFill>
        </p:spPr>
        <p:txBody>
          <a:bodyPr wrap="square" lIns="0" tIns="0" rIns="0" bIns="0" rtlCol="0"/>
          <a:lstStyle/>
          <a:p>
            <a:endParaRPr/>
          </a:p>
        </p:txBody>
      </p:sp>
      <p:sp>
        <p:nvSpPr>
          <p:cNvPr id="237" name="object 237"/>
          <p:cNvSpPr/>
          <p:nvPr/>
        </p:nvSpPr>
        <p:spPr>
          <a:xfrm>
            <a:off x="2762250" y="838200"/>
            <a:ext cx="114300" cy="457200"/>
          </a:xfrm>
          <a:custGeom>
            <a:avLst/>
            <a:gdLst/>
            <a:ahLst/>
            <a:cxnLst/>
            <a:rect l="l" t="t" r="r" b="b"/>
            <a:pathLst>
              <a:path w="114300" h="457200">
                <a:moveTo>
                  <a:pt x="38100" y="342900"/>
                </a:moveTo>
                <a:lnTo>
                  <a:pt x="0" y="342900"/>
                </a:lnTo>
                <a:lnTo>
                  <a:pt x="57150" y="457200"/>
                </a:lnTo>
                <a:lnTo>
                  <a:pt x="104775" y="361950"/>
                </a:lnTo>
                <a:lnTo>
                  <a:pt x="38100" y="361950"/>
                </a:lnTo>
                <a:lnTo>
                  <a:pt x="38100" y="342900"/>
                </a:lnTo>
                <a:close/>
              </a:path>
              <a:path w="114300" h="457200">
                <a:moveTo>
                  <a:pt x="76200" y="0"/>
                </a:moveTo>
                <a:lnTo>
                  <a:pt x="38100" y="0"/>
                </a:lnTo>
                <a:lnTo>
                  <a:pt x="38100" y="361950"/>
                </a:lnTo>
                <a:lnTo>
                  <a:pt x="76200" y="361950"/>
                </a:lnTo>
                <a:lnTo>
                  <a:pt x="76200" y="0"/>
                </a:lnTo>
                <a:close/>
              </a:path>
              <a:path w="114300" h="457200">
                <a:moveTo>
                  <a:pt x="114300" y="342900"/>
                </a:moveTo>
                <a:lnTo>
                  <a:pt x="76200" y="342900"/>
                </a:lnTo>
                <a:lnTo>
                  <a:pt x="76200" y="361950"/>
                </a:lnTo>
                <a:lnTo>
                  <a:pt x="104775" y="361950"/>
                </a:lnTo>
                <a:lnTo>
                  <a:pt x="114300" y="342900"/>
                </a:lnTo>
                <a:close/>
              </a:path>
            </a:pathLst>
          </a:custGeom>
          <a:solidFill>
            <a:srgbClr val="FFFFFF"/>
          </a:solidFill>
        </p:spPr>
        <p:txBody>
          <a:bodyPr wrap="square" lIns="0" tIns="0" rIns="0" bIns="0" rtlCol="0"/>
          <a:lstStyle/>
          <a:p>
            <a:endParaRPr/>
          </a:p>
        </p:txBody>
      </p:sp>
      <p:sp>
        <p:nvSpPr>
          <p:cNvPr id="238" name="object 238"/>
          <p:cNvSpPr/>
          <p:nvPr/>
        </p:nvSpPr>
        <p:spPr>
          <a:xfrm>
            <a:off x="152400" y="2209800"/>
            <a:ext cx="3733800" cy="4368800"/>
          </a:xfrm>
          <a:custGeom>
            <a:avLst/>
            <a:gdLst/>
            <a:ahLst/>
            <a:cxnLst/>
            <a:rect l="l" t="t" r="r" b="b"/>
            <a:pathLst>
              <a:path w="3733800" h="4368800">
                <a:moveTo>
                  <a:pt x="0" y="4368800"/>
                </a:moveTo>
                <a:lnTo>
                  <a:pt x="3733800" y="4368800"/>
                </a:lnTo>
                <a:lnTo>
                  <a:pt x="3733800" y="0"/>
                </a:lnTo>
                <a:lnTo>
                  <a:pt x="0" y="0"/>
                </a:lnTo>
                <a:lnTo>
                  <a:pt x="0" y="4368800"/>
                </a:lnTo>
                <a:close/>
              </a:path>
            </a:pathLst>
          </a:custGeom>
          <a:ln w="9525">
            <a:solidFill>
              <a:srgbClr val="FFFFFF"/>
            </a:solidFill>
          </a:ln>
        </p:spPr>
        <p:txBody>
          <a:bodyPr wrap="square" lIns="0" tIns="0" rIns="0" bIns="0" rtlCol="0"/>
          <a:lstStyle/>
          <a:p>
            <a:endParaRPr/>
          </a:p>
        </p:txBody>
      </p:sp>
      <p:sp>
        <p:nvSpPr>
          <p:cNvPr id="239" name="object 239"/>
          <p:cNvSpPr/>
          <p:nvPr/>
        </p:nvSpPr>
        <p:spPr>
          <a:xfrm>
            <a:off x="83819" y="2171700"/>
            <a:ext cx="2859024" cy="420624"/>
          </a:xfrm>
          <a:prstGeom prst="rect">
            <a:avLst/>
          </a:prstGeom>
          <a:blipFill>
            <a:blip r:embed="rId57" cstate="print"/>
            <a:stretch>
              <a:fillRect/>
            </a:stretch>
          </a:blipFill>
        </p:spPr>
        <p:txBody>
          <a:bodyPr wrap="square" lIns="0" tIns="0" rIns="0" bIns="0" rtlCol="0"/>
          <a:lstStyle/>
          <a:p>
            <a:endParaRPr/>
          </a:p>
        </p:txBody>
      </p:sp>
      <p:sp>
        <p:nvSpPr>
          <p:cNvPr id="240" name="object 240"/>
          <p:cNvSpPr/>
          <p:nvPr/>
        </p:nvSpPr>
        <p:spPr>
          <a:xfrm>
            <a:off x="2598420" y="2171700"/>
            <a:ext cx="423671" cy="420624"/>
          </a:xfrm>
          <a:prstGeom prst="rect">
            <a:avLst/>
          </a:prstGeom>
          <a:blipFill>
            <a:blip r:embed="rId58" cstate="print"/>
            <a:stretch>
              <a:fillRect/>
            </a:stretch>
          </a:blipFill>
        </p:spPr>
        <p:txBody>
          <a:bodyPr wrap="square" lIns="0" tIns="0" rIns="0" bIns="0" rtlCol="0"/>
          <a:lstStyle/>
          <a:p>
            <a:endParaRPr/>
          </a:p>
        </p:txBody>
      </p:sp>
      <p:sp>
        <p:nvSpPr>
          <p:cNvPr id="241" name="object 241"/>
          <p:cNvSpPr/>
          <p:nvPr/>
        </p:nvSpPr>
        <p:spPr>
          <a:xfrm>
            <a:off x="83819" y="2476500"/>
            <a:ext cx="3686555" cy="420624"/>
          </a:xfrm>
          <a:prstGeom prst="rect">
            <a:avLst/>
          </a:prstGeom>
          <a:blipFill>
            <a:blip r:embed="rId59" cstate="print"/>
            <a:stretch>
              <a:fillRect/>
            </a:stretch>
          </a:blipFill>
        </p:spPr>
        <p:txBody>
          <a:bodyPr wrap="square" lIns="0" tIns="0" rIns="0" bIns="0" rtlCol="0"/>
          <a:lstStyle/>
          <a:p>
            <a:endParaRPr/>
          </a:p>
        </p:txBody>
      </p:sp>
      <p:sp>
        <p:nvSpPr>
          <p:cNvPr id="242" name="object 242"/>
          <p:cNvSpPr/>
          <p:nvPr/>
        </p:nvSpPr>
        <p:spPr>
          <a:xfrm>
            <a:off x="83819" y="2781300"/>
            <a:ext cx="3137916" cy="420624"/>
          </a:xfrm>
          <a:prstGeom prst="rect">
            <a:avLst/>
          </a:prstGeom>
          <a:blipFill>
            <a:blip r:embed="rId60" cstate="print"/>
            <a:stretch>
              <a:fillRect/>
            </a:stretch>
          </a:blipFill>
        </p:spPr>
        <p:txBody>
          <a:bodyPr wrap="square" lIns="0" tIns="0" rIns="0" bIns="0" rtlCol="0"/>
          <a:lstStyle/>
          <a:p>
            <a:endParaRPr/>
          </a:p>
        </p:txBody>
      </p:sp>
      <p:sp>
        <p:nvSpPr>
          <p:cNvPr id="243" name="object 243"/>
          <p:cNvSpPr/>
          <p:nvPr/>
        </p:nvSpPr>
        <p:spPr>
          <a:xfrm>
            <a:off x="2877311" y="2781300"/>
            <a:ext cx="423672" cy="420624"/>
          </a:xfrm>
          <a:prstGeom prst="rect">
            <a:avLst/>
          </a:prstGeom>
          <a:blipFill>
            <a:blip r:embed="rId58" cstate="print"/>
            <a:stretch>
              <a:fillRect/>
            </a:stretch>
          </a:blipFill>
        </p:spPr>
        <p:txBody>
          <a:bodyPr wrap="square" lIns="0" tIns="0" rIns="0" bIns="0" rtlCol="0"/>
          <a:lstStyle/>
          <a:p>
            <a:endParaRPr/>
          </a:p>
        </p:txBody>
      </p:sp>
      <p:sp>
        <p:nvSpPr>
          <p:cNvPr id="244" name="object 244"/>
          <p:cNvSpPr/>
          <p:nvPr/>
        </p:nvSpPr>
        <p:spPr>
          <a:xfrm>
            <a:off x="83819" y="3086100"/>
            <a:ext cx="423672" cy="420624"/>
          </a:xfrm>
          <a:prstGeom prst="rect">
            <a:avLst/>
          </a:prstGeom>
          <a:blipFill>
            <a:blip r:embed="rId58" cstate="print"/>
            <a:stretch>
              <a:fillRect/>
            </a:stretch>
          </a:blipFill>
        </p:spPr>
        <p:txBody>
          <a:bodyPr wrap="square" lIns="0" tIns="0" rIns="0" bIns="0" rtlCol="0"/>
          <a:lstStyle/>
          <a:p>
            <a:endParaRPr/>
          </a:p>
        </p:txBody>
      </p:sp>
      <p:sp>
        <p:nvSpPr>
          <p:cNvPr id="245" name="object 245"/>
          <p:cNvSpPr/>
          <p:nvPr/>
        </p:nvSpPr>
        <p:spPr>
          <a:xfrm>
            <a:off x="83819" y="3390900"/>
            <a:ext cx="705612" cy="420624"/>
          </a:xfrm>
          <a:prstGeom prst="rect">
            <a:avLst/>
          </a:prstGeom>
          <a:blipFill>
            <a:blip r:embed="rId61" cstate="print"/>
            <a:stretch>
              <a:fillRect/>
            </a:stretch>
          </a:blipFill>
        </p:spPr>
        <p:txBody>
          <a:bodyPr wrap="square" lIns="0" tIns="0" rIns="0" bIns="0" rtlCol="0"/>
          <a:lstStyle/>
          <a:p>
            <a:endParaRPr/>
          </a:p>
        </p:txBody>
      </p:sp>
      <p:sp>
        <p:nvSpPr>
          <p:cNvPr id="246" name="object 246"/>
          <p:cNvSpPr/>
          <p:nvPr/>
        </p:nvSpPr>
        <p:spPr>
          <a:xfrm>
            <a:off x="445008" y="3390900"/>
            <a:ext cx="710184" cy="420624"/>
          </a:xfrm>
          <a:prstGeom prst="rect">
            <a:avLst/>
          </a:prstGeom>
          <a:blipFill>
            <a:blip r:embed="rId62" cstate="print"/>
            <a:stretch>
              <a:fillRect/>
            </a:stretch>
          </a:blipFill>
        </p:spPr>
        <p:txBody>
          <a:bodyPr wrap="square" lIns="0" tIns="0" rIns="0" bIns="0" rtlCol="0"/>
          <a:lstStyle/>
          <a:p>
            <a:endParaRPr/>
          </a:p>
        </p:txBody>
      </p:sp>
      <p:sp>
        <p:nvSpPr>
          <p:cNvPr id="247" name="object 247"/>
          <p:cNvSpPr/>
          <p:nvPr/>
        </p:nvSpPr>
        <p:spPr>
          <a:xfrm>
            <a:off x="810768" y="3390900"/>
            <a:ext cx="1228344" cy="420624"/>
          </a:xfrm>
          <a:prstGeom prst="rect">
            <a:avLst/>
          </a:prstGeom>
          <a:blipFill>
            <a:blip r:embed="rId63" cstate="print"/>
            <a:stretch>
              <a:fillRect/>
            </a:stretch>
          </a:blipFill>
        </p:spPr>
        <p:txBody>
          <a:bodyPr wrap="square" lIns="0" tIns="0" rIns="0" bIns="0" rtlCol="0"/>
          <a:lstStyle/>
          <a:p>
            <a:endParaRPr/>
          </a:p>
        </p:txBody>
      </p:sp>
      <p:sp>
        <p:nvSpPr>
          <p:cNvPr id="248" name="object 248"/>
          <p:cNvSpPr/>
          <p:nvPr/>
        </p:nvSpPr>
        <p:spPr>
          <a:xfrm>
            <a:off x="1694688" y="3390900"/>
            <a:ext cx="710184" cy="420624"/>
          </a:xfrm>
          <a:prstGeom prst="rect">
            <a:avLst/>
          </a:prstGeom>
          <a:blipFill>
            <a:blip r:embed="rId62" cstate="print"/>
            <a:stretch>
              <a:fillRect/>
            </a:stretch>
          </a:blipFill>
        </p:spPr>
        <p:txBody>
          <a:bodyPr wrap="square" lIns="0" tIns="0" rIns="0" bIns="0" rtlCol="0"/>
          <a:lstStyle/>
          <a:p>
            <a:endParaRPr/>
          </a:p>
        </p:txBody>
      </p:sp>
      <p:sp>
        <p:nvSpPr>
          <p:cNvPr id="249" name="object 249"/>
          <p:cNvSpPr/>
          <p:nvPr/>
        </p:nvSpPr>
        <p:spPr>
          <a:xfrm>
            <a:off x="2060448" y="3390900"/>
            <a:ext cx="600456" cy="420624"/>
          </a:xfrm>
          <a:prstGeom prst="rect">
            <a:avLst/>
          </a:prstGeom>
          <a:blipFill>
            <a:blip r:embed="rId64" cstate="print"/>
            <a:stretch>
              <a:fillRect/>
            </a:stretch>
          </a:blipFill>
        </p:spPr>
        <p:txBody>
          <a:bodyPr wrap="square" lIns="0" tIns="0" rIns="0" bIns="0" rtlCol="0"/>
          <a:lstStyle/>
          <a:p>
            <a:endParaRPr/>
          </a:p>
        </p:txBody>
      </p:sp>
      <p:sp>
        <p:nvSpPr>
          <p:cNvPr id="250" name="object 250"/>
          <p:cNvSpPr/>
          <p:nvPr/>
        </p:nvSpPr>
        <p:spPr>
          <a:xfrm>
            <a:off x="2316479" y="3390900"/>
            <a:ext cx="710183" cy="420624"/>
          </a:xfrm>
          <a:prstGeom prst="rect">
            <a:avLst/>
          </a:prstGeom>
          <a:blipFill>
            <a:blip r:embed="rId62" cstate="print"/>
            <a:stretch>
              <a:fillRect/>
            </a:stretch>
          </a:blipFill>
        </p:spPr>
        <p:txBody>
          <a:bodyPr wrap="square" lIns="0" tIns="0" rIns="0" bIns="0" rtlCol="0"/>
          <a:lstStyle/>
          <a:p>
            <a:endParaRPr/>
          </a:p>
        </p:txBody>
      </p:sp>
      <p:sp>
        <p:nvSpPr>
          <p:cNvPr id="251" name="object 251"/>
          <p:cNvSpPr/>
          <p:nvPr/>
        </p:nvSpPr>
        <p:spPr>
          <a:xfrm>
            <a:off x="2682239" y="3390900"/>
            <a:ext cx="1295400" cy="420624"/>
          </a:xfrm>
          <a:prstGeom prst="rect">
            <a:avLst/>
          </a:prstGeom>
          <a:blipFill>
            <a:blip r:embed="rId65" cstate="print"/>
            <a:stretch>
              <a:fillRect/>
            </a:stretch>
          </a:blipFill>
        </p:spPr>
        <p:txBody>
          <a:bodyPr wrap="square" lIns="0" tIns="0" rIns="0" bIns="0" rtlCol="0"/>
          <a:lstStyle/>
          <a:p>
            <a:endParaRPr/>
          </a:p>
        </p:txBody>
      </p:sp>
      <p:sp>
        <p:nvSpPr>
          <p:cNvPr id="252" name="object 252"/>
          <p:cNvSpPr/>
          <p:nvPr/>
        </p:nvSpPr>
        <p:spPr>
          <a:xfrm>
            <a:off x="3633215" y="3390900"/>
            <a:ext cx="422148" cy="420624"/>
          </a:xfrm>
          <a:prstGeom prst="rect">
            <a:avLst/>
          </a:prstGeom>
          <a:blipFill>
            <a:blip r:embed="rId66" cstate="print"/>
            <a:stretch>
              <a:fillRect/>
            </a:stretch>
          </a:blipFill>
        </p:spPr>
        <p:txBody>
          <a:bodyPr wrap="square" lIns="0" tIns="0" rIns="0" bIns="0" rtlCol="0"/>
          <a:lstStyle/>
          <a:p>
            <a:endParaRPr/>
          </a:p>
        </p:txBody>
      </p:sp>
      <p:sp>
        <p:nvSpPr>
          <p:cNvPr id="253" name="object 253"/>
          <p:cNvSpPr/>
          <p:nvPr/>
        </p:nvSpPr>
        <p:spPr>
          <a:xfrm>
            <a:off x="83819" y="3695700"/>
            <a:ext cx="1452372" cy="420624"/>
          </a:xfrm>
          <a:prstGeom prst="rect">
            <a:avLst/>
          </a:prstGeom>
          <a:blipFill>
            <a:blip r:embed="rId67" cstate="print"/>
            <a:stretch>
              <a:fillRect/>
            </a:stretch>
          </a:blipFill>
        </p:spPr>
        <p:txBody>
          <a:bodyPr wrap="square" lIns="0" tIns="0" rIns="0" bIns="0" rtlCol="0"/>
          <a:lstStyle/>
          <a:p>
            <a:endParaRPr/>
          </a:p>
        </p:txBody>
      </p:sp>
      <p:sp>
        <p:nvSpPr>
          <p:cNvPr id="254" name="object 254"/>
          <p:cNvSpPr/>
          <p:nvPr/>
        </p:nvSpPr>
        <p:spPr>
          <a:xfrm>
            <a:off x="1191767" y="3695700"/>
            <a:ext cx="562356" cy="420624"/>
          </a:xfrm>
          <a:prstGeom prst="rect">
            <a:avLst/>
          </a:prstGeom>
          <a:blipFill>
            <a:blip r:embed="rId68" cstate="print"/>
            <a:stretch>
              <a:fillRect/>
            </a:stretch>
          </a:blipFill>
        </p:spPr>
        <p:txBody>
          <a:bodyPr wrap="square" lIns="0" tIns="0" rIns="0" bIns="0" rtlCol="0"/>
          <a:lstStyle/>
          <a:p>
            <a:endParaRPr/>
          </a:p>
        </p:txBody>
      </p:sp>
      <p:sp>
        <p:nvSpPr>
          <p:cNvPr id="255" name="object 255"/>
          <p:cNvSpPr/>
          <p:nvPr/>
        </p:nvSpPr>
        <p:spPr>
          <a:xfrm>
            <a:off x="1409700" y="3695700"/>
            <a:ext cx="876300" cy="420624"/>
          </a:xfrm>
          <a:prstGeom prst="rect">
            <a:avLst/>
          </a:prstGeom>
          <a:blipFill>
            <a:blip r:embed="rId69" cstate="print"/>
            <a:stretch>
              <a:fillRect/>
            </a:stretch>
          </a:blipFill>
        </p:spPr>
        <p:txBody>
          <a:bodyPr wrap="square" lIns="0" tIns="0" rIns="0" bIns="0" rtlCol="0"/>
          <a:lstStyle/>
          <a:p>
            <a:endParaRPr/>
          </a:p>
        </p:txBody>
      </p:sp>
      <p:sp>
        <p:nvSpPr>
          <p:cNvPr id="256" name="object 256"/>
          <p:cNvSpPr/>
          <p:nvPr/>
        </p:nvSpPr>
        <p:spPr>
          <a:xfrm>
            <a:off x="1941576" y="3695700"/>
            <a:ext cx="562356" cy="420624"/>
          </a:xfrm>
          <a:prstGeom prst="rect">
            <a:avLst/>
          </a:prstGeom>
          <a:blipFill>
            <a:blip r:embed="rId68" cstate="print"/>
            <a:stretch>
              <a:fillRect/>
            </a:stretch>
          </a:blipFill>
        </p:spPr>
        <p:txBody>
          <a:bodyPr wrap="square" lIns="0" tIns="0" rIns="0" bIns="0" rtlCol="0"/>
          <a:lstStyle/>
          <a:p>
            <a:endParaRPr/>
          </a:p>
        </p:txBody>
      </p:sp>
      <p:sp>
        <p:nvSpPr>
          <p:cNvPr id="257" name="object 257"/>
          <p:cNvSpPr/>
          <p:nvPr/>
        </p:nvSpPr>
        <p:spPr>
          <a:xfrm>
            <a:off x="2159507" y="3695700"/>
            <a:ext cx="1818132" cy="420624"/>
          </a:xfrm>
          <a:prstGeom prst="rect">
            <a:avLst/>
          </a:prstGeom>
          <a:blipFill>
            <a:blip r:embed="rId70" cstate="print"/>
            <a:stretch>
              <a:fillRect/>
            </a:stretch>
          </a:blipFill>
        </p:spPr>
        <p:txBody>
          <a:bodyPr wrap="square" lIns="0" tIns="0" rIns="0" bIns="0" rtlCol="0"/>
          <a:lstStyle/>
          <a:p>
            <a:endParaRPr/>
          </a:p>
        </p:txBody>
      </p:sp>
      <p:sp>
        <p:nvSpPr>
          <p:cNvPr id="258" name="object 258"/>
          <p:cNvSpPr/>
          <p:nvPr/>
        </p:nvSpPr>
        <p:spPr>
          <a:xfrm>
            <a:off x="3633215" y="3695700"/>
            <a:ext cx="423672" cy="420624"/>
          </a:xfrm>
          <a:prstGeom prst="rect">
            <a:avLst/>
          </a:prstGeom>
          <a:blipFill>
            <a:blip r:embed="rId58" cstate="print"/>
            <a:stretch>
              <a:fillRect/>
            </a:stretch>
          </a:blipFill>
        </p:spPr>
        <p:txBody>
          <a:bodyPr wrap="square" lIns="0" tIns="0" rIns="0" bIns="0" rtlCol="0"/>
          <a:lstStyle/>
          <a:p>
            <a:endParaRPr/>
          </a:p>
        </p:txBody>
      </p:sp>
      <p:sp>
        <p:nvSpPr>
          <p:cNvPr id="259" name="object 259"/>
          <p:cNvSpPr/>
          <p:nvPr/>
        </p:nvSpPr>
        <p:spPr>
          <a:xfrm>
            <a:off x="83819" y="4000500"/>
            <a:ext cx="2048256" cy="420624"/>
          </a:xfrm>
          <a:prstGeom prst="rect">
            <a:avLst/>
          </a:prstGeom>
          <a:blipFill>
            <a:blip r:embed="rId71" cstate="print"/>
            <a:stretch>
              <a:fillRect/>
            </a:stretch>
          </a:blipFill>
        </p:spPr>
        <p:txBody>
          <a:bodyPr wrap="square" lIns="0" tIns="0" rIns="0" bIns="0" rtlCol="0"/>
          <a:lstStyle/>
          <a:p>
            <a:endParaRPr/>
          </a:p>
        </p:txBody>
      </p:sp>
      <p:sp>
        <p:nvSpPr>
          <p:cNvPr id="260" name="object 260"/>
          <p:cNvSpPr/>
          <p:nvPr/>
        </p:nvSpPr>
        <p:spPr>
          <a:xfrm>
            <a:off x="1787651" y="4000500"/>
            <a:ext cx="544068" cy="420624"/>
          </a:xfrm>
          <a:prstGeom prst="rect">
            <a:avLst/>
          </a:prstGeom>
          <a:blipFill>
            <a:blip r:embed="rId72" cstate="print"/>
            <a:stretch>
              <a:fillRect/>
            </a:stretch>
          </a:blipFill>
        </p:spPr>
        <p:txBody>
          <a:bodyPr wrap="square" lIns="0" tIns="0" rIns="0" bIns="0" rtlCol="0"/>
          <a:lstStyle/>
          <a:p>
            <a:endParaRPr/>
          </a:p>
        </p:txBody>
      </p:sp>
      <p:sp>
        <p:nvSpPr>
          <p:cNvPr id="261" name="object 261"/>
          <p:cNvSpPr/>
          <p:nvPr/>
        </p:nvSpPr>
        <p:spPr>
          <a:xfrm>
            <a:off x="1987295" y="4000500"/>
            <a:ext cx="868680" cy="420624"/>
          </a:xfrm>
          <a:prstGeom prst="rect">
            <a:avLst/>
          </a:prstGeom>
          <a:blipFill>
            <a:blip r:embed="rId73" cstate="print"/>
            <a:stretch>
              <a:fillRect/>
            </a:stretch>
          </a:blipFill>
        </p:spPr>
        <p:txBody>
          <a:bodyPr wrap="square" lIns="0" tIns="0" rIns="0" bIns="0" rtlCol="0"/>
          <a:lstStyle/>
          <a:p>
            <a:endParaRPr/>
          </a:p>
        </p:txBody>
      </p:sp>
      <p:sp>
        <p:nvSpPr>
          <p:cNvPr id="262" name="object 262"/>
          <p:cNvSpPr/>
          <p:nvPr/>
        </p:nvSpPr>
        <p:spPr>
          <a:xfrm>
            <a:off x="2511551" y="4000500"/>
            <a:ext cx="544068" cy="420624"/>
          </a:xfrm>
          <a:prstGeom prst="rect">
            <a:avLst/>
          </a:prstGeom>
          <a:blipFill>
            <a:blip r:embed="rId72" cstate="print"/>
            <a:stretch>
              <a:fillRect/>
            </a:stretch>
          </a:blipFill>
        </p:spPr>
        <p:txBody>
          <a:bodyPr wrap="square" lIns="0" tIns="0" rIns="0" bIns="0" rtlCol="0"/>
          <a:lstStyle/>
          <a:p>
            <a:endParaRPr/>
          </a:p>
        </p:txBody>
      </p:sp>
      <p:sp>
        <p:nvSpPr>
          <p:cNvPr id="263" name="object 263"/>
          <p:cNvSpPr/>
          <p:nvPr/>
        </p:nvSpPr>
        <p:spPr>
          <a:xfrm>
            <a:off x="2711195" y="4000500"/>
            <a:ext cx="1266444" cy="420624"/>
          </a:xfrm>
          <a:prstGeom prst="rect">
            <a:avLst/>
          </a:prstGeom>
          <a:blipFill>
            <a:blip r:embed="rId74" cstate="print"/>
            <a:stretch>
              <a:fillRect/>
            </a:stretch>
          </a:blipFill>
        </p:spPr>
        <p:txBody>
          <a:bodyPr wrap="square" lIns="0" tIns="0" rIns="0" bIns="0" rtlCol="0"/>
          <a:lstStyle/>
          <a:p>
            <a:endParaRPr/>
          </a:p>
        </p:txBody>
      </p:sp>
      <p:sp>
        <p:nvSpPr>
          <p:cNvPr id="264" name="object 264"/>
          <p:cNvSpPr/>
          <p:nvPr/>
        </p:nvSpPr>
        <p:spPr>
          <a:xfrm>
            <a:off x="3633215" y="4000500"/>
            <a:ext cx="423672" cy="420624"/>
          </a:xfrm>
          <a:prstGeom prst="rect">
            <a:avLst/>
          </a:prstGeom>
          <a:blipFill>
            <a:blip r:embed="rId58" cstate="print"/>
            <a:stretch>
              <a:fillRect/>
            </a:stretch>
          </a:blipFill>
        </p:spPr>
        <p:txBody>
          <a:bodyPr wrap="square" lIns="0" tIns="0" rIns="0" bIns="0" rtlCol="0"/>
          <a:lstStyle/>
          <a:p>
            <a:endParaRPr/>
          </a:p>
        </p:txBody>
      </p:sp>
      <p:sp>
        <p:nvSpPr>
          <p:cNvPr id="265" name="object 265"/>
          <p:cNvSpPr/>
          <p:nvPr/>
        </p:nvSpPr>
        <p:spPr>
          <a:xfrm>
            <a:off x="83819" y="4305300"/>
            <a:ext cx="676656" cy="420624"/>
          </a:xfrm>
          <a:prstGeom prst="rect">
            <a:avLst/>
          </a:prstGeom>
          <a:blipFill>
            <a:blip r:embed="rId75" cstate="print"/>
            <a:stretch>
              <a:fillRect/>
            </a:stretch>
          </a:blipFill>
        </p:spPr>
        <p:txBody>
          <a:bodyPr wrap="square" lIns="0" tIns="0" rIns="0" bIns="0" rtlCol="0"/>
          <a:lstStyle/>
          <a:p>
            <a:endParaRPr/>
          </a:p>
        </p:txBody>
      </p:sp>
      <p:sp>
        <p:nvSpPr>
          <p:cNvPr id="266" name="object 266"/>
          <p:cNvSpPr/>
          <p:nvPr/>
        </p:nvSpPr>
        <p:spPr>
          <a:xfrm>
            <a:off x="416051" y="4305300"/>
            <a:ext cx="440436" cy="420624"/>
          </a:xfrm>
          <a:prstGeom prst="rect">
            <a:avLst/>
          </a:prstGeom>
          <a:blipFill>
            <a:blip r:embed="rId76" cstate="print"/>
            <a:stretch>
              <a:fillRect/>
            </a:stretch>
          </a:blipFill>
        </p:spPr>
        <p:txBody>
          <a:bodyPr wrap="square" lIns="0" tIns="0" rIns="0" bIns="0" rtlCol="0"/>
          <a:lstStyle/>
          <a:p>
            <a:endParaRPr/>
          </a:p>
        </p:txBody>
      </p:sp>
      <p:sp>
        <p:nvSpPr>
          <p:cNvPr id="267" name="object 267"/>
          <p:cNvSpPr/>
          <p:nvPr/>
        </p:nvSpPr>
        <p:spPr>
          <a:xfrm>
            <a:off x="512063" y="4305300"/>
            <a:ext cx="839724" cy="420624"/>
          </a:xfrm>
          <a:prstGeom prst="rect">
            <a:avLst/>
          </a:prstGeom>
          <a:blipFill>
            <a:blip r:embed="rId77" cstate="print"/>
            <a:stretch>
              <a:fillRect/>
            </a:stretch>
          </a:blipFill>
        </p:spPr>
        <p:txBody>
          <a:bodyPr wrap="square" lIns="0" tIns="0" rIns="0" bIns="0" rtlCol="0"/>
          <a:lstStyle/>
          <a:p>
            <a:endParaRPr/>
          </a:p>
        </p:txBody>
      </p:sp>
      <p:sp>
        <p:nvSpPr>
          <p:cNvPr id="268" name="object 268"/>
          <p:cNvSpPr/>
          <p:nvPr/>
        </p:nvSpPr>
        <p:spPr>
          <a:xfrm>
            <a:off x="659891" y="4651247"/>
            <a:ext cx="574548" cy="96012"/>
          </a:xfrm>
          <a:prstGeom prst="rect">
            <a:avLst/>
          </a:prstGeom>
          <a:blipFill>
            <a:blip r:embed="rId78" cstate="print"/>
            <a:stretch>
              <a:fillRect/>
            </a:stretch>
          </a:blipFill>
        </p:spPr>
        <p:txBody>
          <a:bodyPr wrap="square" lIns="0" tIns="0" rIns="0" bIns="0" rtlCol="0"/>
          <a:lstStyle/>
          <a:p>
            <a:endParaRPr/>
          </a:p>
        </p:txBody>
      </p:sp>
      <p:sp>
        <p:nvSpPr>
          <p:cNvPr id="269" name="object 269"/>
          <p:cNvSpPr/>
          <p:nvPr/>
        </p:nvSpPr>
        <p:spPr>
          <a:xfrm>
            <a:off x="1007363" y="4305300"/>
            <a:ext cx="422148" cy="420624"/>
          </a:xfrm>
          <a:prstGeom prst="rect">
            <a:avLst/>
          </a:prstGeom>
          <a:blipFill>
            <a:blip r:embed="rId79" cstate="print"/>
            <a:stretch>
              <a:fillRect/>
            </a:stretch>
          </a:blipFill>
        </p:spPr>
        <p:txBody>
          <a:bodyPr wrap="square" lIns="0" tIns="0" rIns="0" bIns="0" rtlCol="0"/>
          <a:lstStyle/>
          <a:p>
            <a:endParaRPr/>
          </a:p>
        </p:txBody>
      </p:sp>
      <p:sp>
        <p:nvSpPr>
          <p:cNvPr id="270" name="object 270"/>
          <p:cNvSpPr/>
          <p:nvPr/>
        </p:nvSpPr>
        <p:spPr>
          <a:xfrm>
            <a:off x="1085088" y="4305300"/>
            <a:ext cx="440436" cy="420624"/>
          </a:xfrm>
          <a:prstGeom prst="rect">
            <a:avLst/>
          </a:prstGeom>
          <a:blipFill>
            <a:blip r:embed="rId76" cstate="print"/>
            <a:stretch>
              <a:fillRect/>
            </a:stretch>
          </a:blipFill>
        </p:spPr>
        <p:txBody>
          <a:bodyPr wrap="square" lIns="0" tIns="0" rIns="0" bIns="0" rtlCol="0"/>
          <a:lstStyle/>
          <a:p>
            <a:endParaRPr/>
          </a:p>
        </p:txBody>
      </p:sp>
      <p:sp>
        <p:nvSpPr>
          <p:cNvPr id="271" name="object 271"/>
          <p:cNvSpPr/>
          <p:nvPr/>
        </p:nvSpPr>
        <p:spPr>
          <a:xfrm>
            <a:off x="1181100" y="4305300"/>
            <a:ext cx="787907" cy="420624"/>
          </a:xfrm>
          <a:prstGeom prst="rect">
            <a:avLst/>
          </a:prstGeom>
          <a:blipFill>
            <a:blip r:embed="rId80" cstate="print"/>
            <a:stretch>
              <a:fillRect/>
            </a:stretch>
          </a:blipFill>
        </p:spPr>
        <p:txBody>
          <a:bodyPr wrap="square" lIns="0" tIns="0" rIns="0" bIns="0" rtlCol="0"/>
          <a:lstStyle/>
          <a:p>
            <a:endParaRPr/>
          </a:p>
        </p:txBody>
      </p:sp>
      <p:sp>
        <p:nvSpPr>
          <p:cNvPr id="272" name="object 272"/>
          <p:cNvSpPr/>
          <p:nvPr/>
        </p:nvSpPr>
        <p:spPr>
          <a:xfrm>
            <a:off x="1624583" y="4305300"/>
            <a:ext cx="886967" cy="420624"/>
          </a:xfrm>
          <a:prstGeom prst="rect">
            <a:avLst/>
          </a:prstGeom>
          <a:blipFill>
            <a:blip r:embed="rId81" cstate="print"/>
            <a:stretch>
              <a:fillRect/>
            </a:stretch>
          </a:blipFill>
        </p:spPr>
        <p:txBody>
          <a:bodyPr wrap="square" lIns="0" tIns="0" rIns="0" bIns="0" rtlCol="0"/>
          <a:lstStyle/>
          <a:p>
            <a:endParaRPr/>
          </a:p>
        </p:txBody>
      </p:sp>
      <p:sp>
        <p:nvSpPr>
          <p:cNvPr id="273" name="object 273"/>
          <p:cNvSpPr/>
          <p:nvPr/>
        </p:nvSpPr>
        <p:spPr>
          <a:xfrm>
            <a:off x="1772411" y="4651247"/>
            <a:ext cx="621792" cy="96012"/>
          </a:xfrm>
          <a:prstGeom prst="rect">
            <a:avLst/>
          </a:prstGeom>
          <a:blipFill>
            <a:blip r:embed="rId82" cstate="print"/>
            <a:stretch>
              <a:fillRect/>
            </a:stretch>
          </a:blipFill>
        </p:spPr>
        <p:txBody>
          <a:bodyPr wrap="square" lIns="0" tIns="0" rIns="0" bIns="0" rtlCol="0"/>
          <a:lstStyle/>
          <a:p>
            <a:endParaRPr/>
          </a:p>
        </p:txBody>
      </p:sp>
      <p:sp>
        <p:nvSpPr>
          <p:cNvPr id="274" name="object 274"/>
          <p:cNvSpPr/>
          <p:nvPr/>
        </p:nvSpPr>
        <p:spPr>
          <a:xfrm>
            <a:off x="2167127" y="4305300"/>
            <a:ext cx="440436" cy="420624"/>
          </a:xfrm>
          <a:prstGeom prst="rect">
            <a:avLst/>
          </a:prstGeom>
          <a:blipFill>
            <a:blip r:embed="rId76" cstate="print"/>
            <a:stretch>
              <a:fillRect/>
            </a:stretch>
          </a:blipFill>
        </p:spPr>
        <p:txBody>
          <a:bodyPr wrap="square" lIns="0" tIns="0" rIns="0" bIns="0" rtlCol="0"/>
          <a:lstStyle/>
          <a:p>
            <a:endParaRPr/>
          </a:p>
        </p:txBody>
      </p:sp>
      <p:sp>
        <p:nvSpPr>
          <p:cNvPr id="275" name="object 275"/>
          <p:cNvSpPr/>
          <p:nvPr/>
        </p:nvSpPr>
        <p:spPr>
          <a:xfrm>
            <a:off x="2263139" y="4305300"/>
            <a:ext cx="478536" cy="420624"/>
          </a:xfrm>
          <a:prstGeom prst="rect">
            <a:avLst/>
          </a:prstGeom>
          <a:blipFill>
            <a:blip r:embed="rId83" cstate="print"/>
            <a:stretch>
              <a:fillRect/>
            </a:stretch>
          </a:blipFill>
        </p:spPr>
        <p:txBody>
          <a:bodyPr wrap="square" lIns="0" tIns="0" rIns="0" bIns="0" rtlCol="0"/>
          <a:lstStyle/>
          <a:p>
            <a:endParaRPr/>
          </a:p>
        </p:txBody>
      </p:sp>
      <p:sp>
        <p:nvSpPr>
          <p:cNvPr id="276" name="object 276"/>
          <p:cNvSpPr/>
          <p:nvPr/>
        </p:nvSpPr>
        <p:spPr>
          <a:xfrm>
            <a:off x="2397251" y="4305300"/>
            <a:ext cx="440436" cy="420624"/>
          </a:xfrm>
          <a:prstGeom prst="rect">
            <a:avLst/>
          </a:prstGeom>
          <a:blipFill>
            <a:blip r:embed="rId76" cstate="print"/>
            <a:stretch>
              <a:fillRect/>
            </a:stretch>
          </a:blipFill>
        </p:spPr>
        <p:txBody>
          <a:bodyPr wrap="square" lIns="0" tIns="0" rIns="0" bIns="0" rtlCol="0"/>
          <a:lstStyle/>
          <a:p>
            <a:endParaRPr/>
          </a:p>
        </p:txBody>
      </p:sp>
      <p:sp>
        <p:nvSpPr>
          <p:cNvPr id="277" name="object 277"/>
          <p:cNvSpPr/>
          <p:nvPr/>
        </p:nvSpPr>
        <p:spPr>
          <a:xfrm>
            <a:off x="2493264" y="4305300"/>
            <a:ext cx="675132" cy="420624"/>
          </a:xfrm>
          <a:prstGeom prst="rect">
            <a:avLst/>
          </a:prstGeom>
          <a:blipFill>
            <a:blip r:embed="rId84" cstate="print"/>
            <a:stretch>
              <a:fillRect/>
            </a:stretch>
          </a:blipFill>
        </p:spPr>
        <p:txBody>
          <a:bodyPr wrap="square" lIns="0" tIns="0" rIns="0" bIns="0" rtlCol="0"/>
          <a:lstStyle/>
          <a:p>
            <a:endParaRPr/>
          </a:p>
        </p:txBody>
      </p:sp>
      <p:sp>
        <p:nvSpPr>
          <p:cNvPr id="278" name="object 278"/>
          <p:cNvSpPr/>
          <p:nvPr/>
        </p:nvSpPr>
        <p:spPr>
          <a:xfrm>
            <a:off x="2823972" y="4305300"/>
            <a:ext cx="440436" cy="420624"/>
          </a:xfrm>
          <a:prstGeom prst="rect">
            <a:avLst/>
          </a:prstGeom>
          <a:blipFill>
            <a:blip r:embed="rId76" cstate="print"/>
            <a:stretch>
              <a:fillRect/>
            </a:stretch>
          </a:blipFill>
        </p:spPr>
        <p:txBody>
          <a:bodyPr wrap="square" lIns="0" tIns="0" rIns="0" bIns="0" rtlCol="0"/>
          <a:lstStyle/>
          <a:p>
            <a:endParaRPr/>
          </a:p>
        </p:txBody>
      </p:sp>
      <p:sp>
        <p:nvSpPr>
          <p:cNvPr id="279" name="object 279"/>
          <p:cNvSpPr/>
          <p:nvPr/>
        </p:nvSpPr>
        <p:spPr>
          <a:xfrm>
            <a:off x="2919983" y="4305300"/>
            <a:ext cx="981456" cy="420624"/>
          </a:xfrm>
          <a:prstGeom prst="rect">
            <a:avLst/>
          </a:prstGeom>
          <a:blipFill>
            <a:blip r:embed="rId85" cstate="print"/>
            <a:stretch>
              <a:fillRect/>
            </a:stretch>
          </a:blipFill>
        </p:spPr>
        <p:txBody>
          <a:bodyPr wrap="square" lIns="0" tIns="0" rIns="0" bIns="0" rtlCol="0"/>
          <a:lstStyle/>
          <a:p>
            <a:endParaRPr/>
          </a:p>
        </p:txBody>
      </p:sp>
      <p:sp>
        <p:nvSpPr>
          <p:cNvPr id="280" name="object 280"/>
          <p:cNvSpPr/>
          <p:nvPr/>
        </p:nvSpPr>
        <p:spPr>
          <a:xfrm>
            <a:off x="3067811" y="4651247"/>
            <a:ext cx="716279" cy="96012"/>
          </a:xfrm>
          <a:prstGeom prst="rect">
            <a:avLst/>
          </a:prstGeom>
          <a:blipFill>
            <a:blip r:embed="rId86" cstate="print"/>
            <a:stretch>
              <a:fillRect/>
            </a:stretch>
          </a:blipFill>
        </p:spPr>
        <p:txBody>
          <a:bodyPr wrap="square" lIns="0" tIns="0" rIns="0" bIns="0" rtlCol="0"/>
          <a:lstStyle/>
          <a:p>
            <a:endParaRPr/>
          </a:p>
        </p:txBody>
      </p:sp>
      <p:sp>
        <p:nvSpPr>
          <p:cNvPr id="281" name="object 281"/>
          <p:cNvSpPr/>
          <p:nvPr/>
        </p:nvSpPr>
        <p:spPr>
          <a:xfrm>
            <a:off x="3557015" y="4305300"/>
            <a:ext cx="420624" cy="420624"/>
          </a:xfrm>
          <a:prstGeom prst="rect">
            <a:avLst/>
          </a:prstGeom>
          <a:blipFill>
            <a:blip r:embed="rId87" cstate="print"/>
            <a:stretch>
              <a:fillRect/>
            </a:stretch>
          </a:blipFill>
        </p:spPr>
        <p:txBody>
          <a:bodyPr wrap="square" lIns="0" tIns="0" rIns="0" bIns="0" rtlCol="0"/>
          <a:lstStyle/>
          <a:p>
            <a:endParaRPr/>
          </a:p>
        </p:txBody>
      </p:sp>
      <p:sp>
        <p:nvSpPr>
          <p:cNvPr id="282" name="object 282"/>
          <p:cNvSpPr/>
          <p:nvPr/>
        </p:nvSpPr>
        <p:spPr>
          <a:xfrm>
            <a:off x="3633215" y="4305300"/>
            <a:ext cx="422148" cy="420624"/>
          </a:xfrm>
          <a:prstGeom prst="rect">
            <a:avLst/>
          </a:prstGeom>
          <a:blipFill>
            <a:blip r:embed="rId66" cstate="print"/>
            <a:stretch>
              <a:fillRect/>
            </a:stretch>
          </a:blipFill>
        </p:spPr>
        <p:txBody>
          <a:bodyPr wrap="square" lIns="0" tIns="0" rIns="0" bIns="0" rtlCol="0"/>
          <a:lstStyle/>
          <a:p>
            <a:endParaRPr/>
          </a:p>
        </p:txBody>
      </p:sp>
      <p:sp>
        <p:nvSpPr>
          <p:cNvPr id="283" name="object 283"/>
          <p:cNvSpPr/>
          <p:nvPr/>
        </p:nvSpPr>
        <p:spPr>
          <a:xfrm>
            <a:off x="83819" y="4610100"/>
            <a:ext cx="1158240" cy="420624"/>
          </a:xfrm>
          <a:prstGeom prst="rect">
            <a:avLst/>
          </a:prstGeom>
          <a:blipFill>
            <a:blip r:embed="rId88" cstate="print"/>
            <a:stretch>
              <a:fillRect/>
            </a:stretch>
          </a:blipFill>
        </p:spPr>
        <p:txBody>
          <a:bodyPr wrap="square" lIns="0" tIns="0" rIns="0" bIns="0" rtlCol="0"/>
          <a:lstStyle/>
          <a:p>
            <a:endParaRPr/>
          </a:p>
        </p:txBody>
      </p:sp>
      <p:sp>
        <p:nvSpPr>
          <p:cNvPr id="284" name="object 284"/>
          <p:cNvSpPr/>
          <p:nvPr/>
        </p:nvSpPr>
        <p:spPr>
          <a:xfrm>
            <a:off x="897636" y="4610100"/>
            <a:ext cx="487680" cy="420624"/>
          </a:xfrm>
          <a:prstGeom prst="rect">
            <a:avLst/>
          </a:prstGeom>
          <a:blipFill>
            <a:blip r:embed="rId89" cstate="print"/>
            <a:stretch>
              <a:fillRect/>
            </a:stretch>
          </a:blipFill>
        </p:spPr>
        <p:txBody>
          <a:bodyPr wrap="square" lIns="0" tIns="0" rIns="0" bIns="0" rtlCol="0"/>
          <a:lstStyle/>
          <a:p>
            <a:endParaRPr/>
          </a:p>
        </p:txBody>
      </p:sp>
      <p:sp>
        <p:nvSpPr>
          <p:cNvPr id="285" name="object 285"/>
          <p:cNvSpPr/>
          <p:nvPr/>
        </p:nvSpPr>
        <p:spPr>
          <a:xfrm>
            <a:off x="1040891" y="4610100"/>
            <a:ext cx="618744" cy="420624"/>
          </a:xfrm>
          <a:prstGeom prst="rect">
            <a:avLst/>
          </a:prstGeom>
          <a:blipFill>
            <a:blip r:embed="rId90" cstate="print"/>
            <a:stretch>
              <a:fillRect/>
            </a:stretch>
          </a:blipFill>
        </p:spPr>
        <p:txBody>
          <a:bodyPr wrap="square" lIns="0" tIns="0" rIns="0" bIns="0" rtlCol="0"/>
          <a:lstStyle/>
          <a:p>
            <a:endParaRPr/>
          </a:p>
        </p:txBody>
      </p:sp>
      <p:sp>
        <p:nvSpPr>
          <p:cNvPr id="286" name="object 286"/>
          <p:cNvSpPr/>
          <p:nvPr/>
        </p:nvSpPr>
        <p:spPr>
          <a:xfrm>
            <a:off x="1315211" y="4610100"/>
            <a:ext cx="487680" cy="420624"/>
          </a:xfrm>
          <a:prstGeom prst="rect">
            <a:avLst/>
          </a:prstGeom>
          <a:blipFill>
            <a:blip r:embed="rId89" cstate="print"/>
            <a:stretch>
              <a:fillRect/>
            </a:stretch>
          </a:blipFill>
        </p:spPr>
        <p:txBody>
          <a:bodyPr wrap="square" lIns="0" tIns="0" rIns="0" bIns="0" rtlCol="0"/>
          <a:lstStyle/>
          <a:p>
            <a:endParaRPr/>
          </a:p>
        </p:txBody>
      </p:sp>
      <p:sp>
        <p:nvSpPr>
          <p:cNvPr id="287" name="object 287"/>
          <p:cNvSpPr/>
          <p:nvPr/>
        </p:nvSpPr>
        <p:spPr>
          <a:xfrm>
            <a:off x="1458467" y="4610100"/>
            <a:ext cx="993647" cy="420624"/>
          </a:xfrm>
          <a:prstGeom prst="rect">
            <a:avLst/>
          </a:prstGeom>
          <a:blipFill>
            <a:blip r:embed="rId91" cstate="print"/>
            <a:stretch>
              <a:fillRect/>
            </a:stretch>
          </a:blipFill>
        </p:spPr>
        <p:txBody>
          <a:bodyPr wrap="square" lIns="0" tIns="0" rIns="0" bIns="0" rtlCol="0"/>
          <a:lstStyle/>
          <a:p>
            <a:endParaRPr/>
          </a:p>
        </p:txBody>
      </p:sp>
      <p:sp>
        <p:nvSpPr>
          <p:cNvPr id="288" name="object 288"/>
          <p:cNvSpPr/>
          <p:nvPr/>
        </p:nvSpPr>
        <p:spPr>
          <a:xfrm>
            <a:off x="2107692" y="4610100"/>
            <a:ext cx="487680" cy="420624"/>
          </a:xfrm>
          <a:prstGeom prst="rect">
            <a:avLst/>
          </a:prstGeom>
          <a:blipFill>
            <a:blip r:embed="rId89" cstate="print"/>
            <a:stretch>
              <a:fillRect/>
            </a:stretch>
          </a:blipFill>
        </p:spPr>
        <p:txBody>
          <a:bodyPr wrap="square" lIns="0" tIns="0" rIns="0" bIns="0" rtlCol="0"/>
          <a:lstStyle/>
          <a:p>
            <a:endParaRPr/>
          </a:p>
        </p:txBody>
      </p:sp>
      <p:sp>
        <p:nvSpPr>
          <p:cNvPr id="289" name="object 289"/>
          <p:cNvSpPr/>
          <p:nvPr/>
        </p:nvSpPr>
        <p:spPr>
          <a:xfrm>
            <a:off x="2250948" y="4610100"/>
            <a:ext cx="1214627" cy="420624"/>
          </a:xfrm>
          <a:prstGeom prst="rect">
            <a:avLst/>
          </a:prstGeom>
          <a:blipFill>
            <a:blip r:embed="rId92" cstate="print"/>
            <a:stretch>
              <a:fillRect/>
            </a:stretch>
          </a:blipFill>
        </p:spPr>
        <p:txBody>
          <a:bodyPr wrap="square" lIns="0" tIns="0" rIns="0" bIns="0" rtlCol="0"/>
          <a:lstStyle/>
          <a:p>
            <a:endParaRPr/>
          </a:p>
        </p:txBody>
      </p:sp>
      <p:sp>
        <p:nvSpPr>
          <p:cNvPr id="290" name="object 290"/>
          <p:cNvSpPr/>
          <p:nvPr/>
        </p:nvSpPr>
        <p:spPr>
          <a:xfrm>
            <a:off x="3121151" y="4610100"/>
            <a:ext cx="487679" cy="420624"/>
          </a:xfrm>
          <a:prstGeom prst="rect">
            <a:avLst/>
          </a:prstGeom>
          <a:blipFill>
            <a:blip r:embed="rId89" cstate="print"/>
            <a:stretch>
              <a:fillRect/>
            </a:stretch>
          </a:blipFill>
        </p:spPr>
        <p:txBody>
          <a:bodyPr wrap="square" lIns="0" tIns="0" rIns="0" bIns="0" rtlCol="0"/>
          <a:lstStyle/>
          <a:p>
            <a:endParaRPr/>
          </a:p>
        </p:txBody>
      </p:sp>
      <p:sp>
        <p:nvSpPr>
          <p:cNvPr id="291" name="object 291"/>
          <p:cNvSpPr/>
          <p:nvPr/>
        </p:nvSpPr>
        <p:spPr>
          <a:xfrm>
            <a:off x="3264408" y="4610100"/>
            <a:ext cx="713232" cy="420624"/>
          </a:xfrm>
          <a:prstGeom prst="rect">
            <a:avLst/>
          </a:prstGeom>
          <a:blipFill>
            <a:blip r:embed="rId93" cstate="print"/>
            <a:stretch>
              <a:fillRect/>
            </a:stretch>
          </a:blipFill>
        </p:spPr>
        <p:txBody>
          <a:bodyPr wrap="square" lIns="0" tIns="0" rIns="0" bIns="0" rtlCol="0"/>
          <a:lstStyle/>
          <a:p>
            <a:endParaRPr/>
          </a:p>
        </p:txBody>
      </p:sp>
      <p:sp>
        <p:nvSpPr>
          <p:cNvPr id="292" name="object 292"/>
          <p:cNvSpPr/>
          <p:nvPr/>
        </p:nvSpPr>
        <p:spPr>
          <a:xfrm>
            <a:off x="3633215" y="4610100"/>
            <a:ext cx="422148" cy="420624"/>
          </a:xfrm>
          <a:prstGeom prst="rect">
            <a:avLst/>
          </a:prstGeom>
          <a:blipFill>
            <a:blip r:embed="rId66" cstate="print"/>
            <a:stretch>
              <a:fillRect/>
            </a:stretch>
          </a:blipFill>
        </p:spPr>
        <p:txBody>
          <a:bodyPr wrap="square" lIns="0" tIns="0" rIns="0" bIns="0" rtlCol="0"/>
          <a:lstStyle/>
          <a:p>
            <a:endParaRPr/>
          </a:p>
        </p:txBody>
      </p:sp>
      <p:sp>
        <p:nvSpPr>
          <p:cNvPr id="293" name="object 293"/>
          <p:cNvSpPr/>
          <p:nvPr/>
        </p:nvSpPr>
        <p:spPr>
          <a:xfrm>
            <a:off x="83819" y="4914900"/>
            <a:ext cx="1277112" cy="420624"/>
          </a:xfrm>
          <a:prstGeom prst="rect">
            <a:avLst/>
          </a:prstGeom>
          <a:blipFill>
            <a:blip r:embed="rId94" cstate="print"/>
            <a:stretch>
              <a:fillRect/>
            </a:stretch>
          </a:blipFill>
        </p:spPr>
        <p:txBody>
          <a:bodyPr wrap="square" lIns="0" tIns="0" rIns="0" bIns="0" rtlCol="0"/>
          <a:lstStyle/>
          <a:p>
            <a:endParaRPr/>
          </a:p>
        </p:txBody>
      </p:sp>
      <p:sp>
        <p:nvSpPr>
          <p:cNvPr id="294" name="object 294"/>
          <p:cNvSpPr/>
          <p:nvPr/>
        </p:nvSpPr>
        <p:spPr>
          <a:xfrm>
            <a:off x="1016508" y="4914900"/>
            <a:ext cx="417576" cy="420624"/>
          </a:xfrm>
          <a:prstGeom prst="rect">
            <a:avLst/>
          </a:prstGeom>
          <a:blipFill>
            <a:blip r:embed="rId95" cstate="print"/>
            <a:stretch>
              <a:fillRect/>
            </a:stretch>
          </a:blipFill>
        </p:spPr>
        <p:txBody>
          <a:bodyPr wrap="square" lIns="0" tIns="0" rIns="0" bIns="0" rtlCol="0"/>
          <a:lstStyle/>
          <a:p>
            <a:endParaRPr/>
          </a:p>
        </p:txBody>
      </p:sp>
      <p:sp>
        <p:nvSpPr>
          <p:cNvPr id="295" name="object 295"/>
          <p:cNvSpPr/>
          <p:nvPr/>
        </p:nvSpPr>
        <p:spPr>
          <a:xfrm>
            <a:off x="1089660" y="4914900"/>
            <a:ext cx="868679" cy="420624"/>
          </a:xfrm>
          <a:prstGeom prst="rect">
            <a:avLst/>
          </a:prstGeom>
          <a:blipFill>
            <a:blip r:embed="rId96" cstate="print"/>
            <a:stretch>
              <a:fillRect/>
            </a:stretch>
          </a:blipFill>
        </p:spPr>
        <p:txBody>
          <a:bodyPr wrap="square" lIns="0" tIns="0" rIns="0" bIns="0" rtlCol="0"/>
          <a:lstStyle/>
          <a:p>
            <a:endParaRPr/>
          </a:p>
        </p:txBody>
      </p:sp>
      <p:sp>
        <p:nvSpPr>
          <p:cNvPr id="296" name="object 296"/>
          <p:cNvSpPr/>
          <p:nvPr/>
        </p:nvSpPr>
        <p:spPr>
          <a:xfrm>
            <a:off x="1613916" y="4914900"/>
            <a:ext cx="425196" cy="420624"/>
          </a:xfrm>
          <a:prstGeom prst="rect">
            <a:avLst/>
          </a:prstGeom>
          <a:blipFill>
            <a:blip r:embed="rId58" cstate="print"/>
            <a:stretch>
              <a:fillRect/>
            </a:stretch>
          </a:blipFill>
        </p:spPr>
        <p:txBody>
          <a:bodyPr wrap="square" lIns="0" tIns="0" rIns="0" bIns="0" rtlCol="0"/>
          <a:lstStyle/>
          <a:p>
            <a:endParaRPr/>
          </a:p>
        </p:txBody>
      </p:sp>
      <p:sp>
        <p:nvSpPr>
          <p:cNvPr id="297" name="object 297"/>
          <p:cNvSpPr/>
          <p:nvPr/>
        </p:nvSpPr>
        <p:spPr>
          <a:xfrm>
            <a:off x="1694688" y="4914900"/>
            <a:ext cx="1214627" cy="420624"/>
          </a:xfrm>
          <a:prstGeom prst="rect">
            <a:avLst/>
          </a:prstGeom>
          <a:blipFill>
            <a:blip r:embed="rId97" cstate="print"/>
            <a:stretch>
              <a:fillRect/>
            </a:stretch>
          </a:blipFill>
        </p:spPr>
        <p:txBody>
          <a:bodyPr wrap="square" lIns="0" tIns="0" rIns="0" bIns="0" rtlCol="0"/>
          <a:lstStyle/>
          <a:p>
            <a:endParaRPr/>
          </a:p>
        </p:txBody>
      </p:sp>
      <p:sp>
        <p:nvSpPr>
          <p:cNvPr id="298" name="object 298"/>
          <p:cNvSpPr/>
          <p:nvPr/>
        </p:nvSpPr>
        <p:spPr>
          <a:xfrm>
            <a:off x="1842516" y="5260847"/>
            <a:ext cx="949452" cy="96012"/>
          </a:xfrm>
          <a:prstGeom prst="rect">
            <a:avLst/>
          </a:prstGeom>
          <a:blipFill>
            <a:blip r:embed="rId98" cstate="print"/>
            <a:stretch>
              <a:fillRect/>
            </a:stretch>
          </a:blipFill>
        </p:spPr>
        <p:txBody>
          <a:bodyPr wrap="square" lIns="0" tIns="0" rIns="0" bIns="0" rtlCol="0"/>
          <a:lstStyle/>
          <a:p>
            <a:endParaRPr/>
          </a:p>
        </p:txBody>
      </p:sp>
      <p:sp>
        <p:nvSpPr>
          <p:cNvPr id="299" name="object 299"/>
          <p:cNvSpPr/>
          <p:nvPr/>
        </p:nvSpPr>
        <p:spPr>
          <a:xfrm>
            <a:off x="2564892" y="4914900"/>
            <a:ext cx="441959" cy="420624"/>
          </a:xfrm>
          <a:prstGeom prst="rect">
            <a:avLst/>
          </a:prstGeom>
          <a:blipFill>
            <a:blip r:embed="rId99" cstate="print"/>
            <a:stretch>
              <a:fillRect/>
            </a:stretch>
          </a:blipFill>
        </p:spPr>
        <p:txBody>
          <a:bodyPr wrap="square" lIns="0" tIns="0" rIns="0" bIns="0" rtlCol="0"/>
          <a:lstStyle/>
          <a:p>
            <a:endParaRPr/>
          </a:p>
        </p:txBody>
      </p:sp>
      <p:sp>
        <p:nvSpPr>
          <p:cNvPr id="300" name="object 300"/>
          <p:cNvSpPr/>
          <p:nvPr/>
        </p:nvSpPr>
        <p:spPr>
          <a:xfrm>
            <a:off x="2662427" y="4914900"/>
            <a:ext cx="422148" cy="420624"/>
          </a:xfrm>
          <a:prstGeom prst="rect">
            <a:avLst/>
          </a:prstGeom>
          <a:blipFill>
            <a:blip r:embed="rId100" cstate="print"/>
            <a:stretch>
              <a:fillRect/>
            </a:stretch>
          </a:blipFill>
        </p:spPr>
        <p:txBody>
          <a:bodyPr wrap="square" lIns="0" tIns="0" rIns="0" bIns="0" rtlCol="0"/>
          <a:lstStyle/>
          <a:p>
            <a:endParaRPr/>
          </a:p>
        </p:txBody>
      </p:sp>
      <p:sp>
        <p:nvSpPr>
          <p:cNvPr id="301" name="object 301"/>
          <p:cNvSpPr/>
          <p:nvPr/>
        </p:nvSpPr>
        <p:spPr>
          <a:xfrm>
            <a:off x="2740151" y="4914900"/>
            <a:ext cx="423672" cy="420624"/>
          </a:xfrm>
          <a:prstGeom prst="rect">
            <a:avLst/>
          </a:prstGeom>
          <a:blipFill>
            <a:blip r:embed="rId58" cstate="print"/>
            <a:stretch>
              <a:fillRect/>
            </a:stretch>
          </a:blipFill>
        </p:spPr>
        <p:txBody>
          <a:bodyPr wrap="square" lIns="0" tIns="0" rIns="0" bIns="0" rtlCol="0"/>
          <a:lstStyle/>
          <a:p>
            <a:endParaRPr/>
          </a:p>
        </p:txBody>
      </p:sp>
      <p:sp>
        <p:nvSpPr>
          <p:cNvPr id="302" name="object 302"/>
          <p:cNvSpPr/>
          <p:nvPr/>
        </p:nvSpPr>
        <p:spPr>
          <a:xfrm>
            <a:off x="83819" y="5219700"/>
            <a:ext cx="423672" cy="420624"/>
          </a:xfrm>
          <a:prstGeom prst="rect">
            <a:avLst/>
          </a:prstGeom>
          <a:blipFill>
            <a:blip r:embed="rId58" cstate="print"/>
            <a:stretch>
              <a:fillRect/>
            </a:stretch>
          </a:blipFill>
        </p:spPr>
        <p:txBody>
          <a:bodyPr wrap="square" lIns="0" tIns="0" rIns="0" bIns="0" rtlCol="0"/>
          <a:lstStyle/>
          <a:p>
            <a:endParaRPr/>
          </a:p>
        </p:txBody>
      </p:sp>
      <p:sp>
        <p:nvSpPr>
          <p:cNvPr id="303" name="object 303"/>
          <p:cNvSpPr/>
          <p:nvPr/>
        </p:nvSpPr>
        <p:spPr>
          <a:xfrm>
            <a:off x="83819" y="5524500"/>
            <a:ext cx="903732" cy="420624"/>
          </a:xfrm>
          <a:prstGeom prst="rect">
            <a:avLst/>
          </a:prstGeom>
          <a:blipFill>
            <a:blip r:embed="rId101" cstate="print"/>
            <a:stretch>
              <a:fillRect/>
            </a:stretch>
          </a:blipFill>
        </p:spPr>
        <p:txBody>
          <a:bodyPr wrap="square" lIns="0" tIns="0" rIns="0" bIns="0" rtlCol="0"/>
          <a:lstStyle/>
          <a:p>
            <a:endParaRPr/>
          </a:p>
        </p:txBody>
      </p:sp>
      <p:sp>
        <p:nvSpPr>
          <p:cNvPr id="304" name="object 304"/>
          <p:cNvSpPr/>
          <p:nvPr/>
        </p:nvSpPr>
        <p:spPr>
          <a:xfrm>
            <a:off x="643127" y="5524500"/>
            <a:ext cx="643128" cy="420624"/>
          </a:xfrm>
          <a:prstGeom prst="rect">
            <a:avLst/>
          </a:prstGeom>
          <a:blipFill>
            <a:blip r:embed="rId102" cstate="print"/>
            <a:stretch>
              <a:fillRect/>
            </a:stretch>
          </a:blipFill>
        </p:spPr>
        <p:txBody>
          <a:bodyPr wrap="square" lIns="0" tIns="0" rIns="0" bIns="0" rtlCol="0"/>
          <a:lstStyle/>
          <a:p>
            <a:endParaRPr/>
          </a:p>
        </p:txBody>
      </p:sp>
      <p:sp>
        <p:nvSpPr>
          <p:cNvPr id="305" name="object 305"/>
          <p:cNvSpPr/>
          <p:nvPr/>
        </p:nvSpPr>
        <p:spPr>
          <a:xfrm>
            <a:off x="941832" y="5524500"/>
            <a:ext cx="964692" cy="420624"/>
          </a:xfrm>
          <a:prstGeom prst="rect">
            <a:avLst/>
          </a:prstGeom>
          <a:blipFill>
            <a:blip r:embed="rId103" cstate="print"/>
            <a:stretch>
              <a:fillRect/>
            </a:stretch>
          </a:blipFill>
        </p:spPr>
        <p:txBody>
          <a:bodyPr wrap="square" lIns="0" tIns="0" rIns="0" bIns="0" rtlCol="0"/>
          <a:lstStyle/>
          <a:p>
            <a:endParaRPr/>
          </a:p>
        </p:txBody>
      </p:sp>
      <p:sp>
        <p:nvSpPr>
          <p:cNvPr id="306" name="object 306"/>
          <p:cNvSpPr/>
          <p:nvPr/>
        </p:nvSpPr>
        <p:spPr>
          <a:xfrm>
            <a:off x="1562100" y="5524500"/>
            <a:ext cx="643127" cy="420624"/>
          </a:xfrm>
          <a:prstGeom prst="rect">
            <a:avLst/>
          </a:prstGeom>
          <a:blipFill>
            <a:blip r:embed="rId102" cstate="print"/>
            <a:stretch>
              <a:fillRect/>
            </a:stretch>
          </a:blipFill>
        </p:spPr>
        <p:txBody>
          <a:bodyPr wrap="square" lIns="0" tIns="0" rIns="0" bIns="0" rtlCol="0"/>
          <a:lstStyle/>
          <a:p>
            <a:endParaRPr/>
          </a:p>
        </p:txBody>
      </p:sp>
      <p:sp>
        <p:nvSpPr>
          <p:cNvPr id="307" name="object 307"/>
          <p:cNvSpPr/>
          <p:nvPr/>
        </p:nvSpPr>
        <p:spPr>
          <a:xfrm>
            <a:off x="1860804" y="5524500"/>
            <a:ext cx="876300" cy="420624"/>
          </a:xfrm>
          <a:prstGeom prst="rect">
            <a:avLst/>
          </a:prstGeom>
          <a:blipFill>
            <a:blip r:embed="rId104" cstate="print"/>
            <a:stretch>
              <a:fillRect/>
            </a:stretch>
          </a:blipFill>
        </p:spPr>
        <p:txBody>
          <a:bodyPr wrap="square" lIns="0" tIns="0" rIns="0" bIns="0" rtlCol="0"/>
          <a:lstStyle/>
          <a:p>
            <a:endParaRPr/>
          </a:p>
        </p:txBody>
      </p:sp>
      <p:sp>
        <p:nvSpPr>
          <p:cNvPr id="308" name="object 308"/>
          <p:cNvSpPr/>
          <p:nvPr/>
        </p:nvSpPr>
        <p:spPr>
          <a:xfrm>
            <a:off x="2392679" y="5524500"/>
            <a:ext cx="643128" cy="420624"/>
          </a:xfrm>
          <a:prstGeom prst="rect">
            <a:avLst/>
          </a:prstGeom>
          <a:blipFill>
            <a:blip r:embed="rId102" cstate="print"/>
            <a:stretch>
              <a:fillRect/>
            </a:stretch>
          </a:blipFill>
        </p:spPr>
        <p:txBody>
          <a:bodyPr wrap="square" lIns="0" tIns="0" rIns="0" bIns="0" rtlCol="0"/>
          <a:lstStyle/>
          <a:p>
            <a:endParaRPr/>
          </a:p>
        </p:txBody>
      </p:sp>
      <p:sp>
        <p:nvSpPr>
          <p:cNvPr id="309" name="object 309"/>
          <p:cNvSpPr/>
          <p:nvPr/>
        </p:nvSpPr>
        <p:spPr>
          <a:xfrm>
            <a:off x="2691383" y="5524500"/>
            <a:ext cx="1286256" cy="420624"/>
          </a:xfrm>
          <a:prstGeom prst="rect">
            <a:avLst/>
          </a:prstGeom>
          <a:blipFill>
            <a:blip r:embed="rId105" cstate="print"/>
            <a:stretch>
              <a:fillRect/>
            </a:stretch>
          </a:blipFill>
        </p:spPr>
        <p:txBody>
          <a:bodyPr wrap="square" lIns="0" tIns="0" rIns="0" bIns="0" rtlCol="0"/>
          <a:lstStyle/>
          <a:p>
            <a:endParaRPr/>
          </a:p>
        </p:txBody>
      </p:sp>
      <p:sp>
        <p:nvSpPr>
          <p:cNvPr id="310" name="object 310"/>
          <p:cNvSpPr/>
          <p:nvPr/>
        </p:nvSpPr>
        <p:spPr>
          <a:xfrm>
            <a:off x="3633215" y="5524500"/>
            <a:ext cx="425196" cy="420624"/>
          </a:xfrm>
          <a:prstGeom prst="rect">
            <a:avLst/>
          </a:prstGeom>
          <a:blipFill>
            <a:blip r:embed="rId58" cstate="print"/>
            <a:stretch>
              <a:fillRect/>
            </a:stretch>
          </a:blipFill>
        </p:spPr>
        <p:txBody>
          <a:bodyPr wrap="square" lIns="0" tIns="0" rIns="0" bIns="0" rtlCol="0"/>
          <a:lstStyle/>
          <a:p>
            <a:endParaRPr/>
          </a:p>
        </p:txBody>
      </p:sp>
      <p:sp>
        <p:nvSpPr>
          <p:cNvPr id="311" name="object 311"/>
          <p:cNvSpPr/>
          <p:nvPr/>
        </p:nvSpPr>
        <p:spPr>
          <a:xfrm>
            <a:off x="83819" y="5829300"/>
            <a:ext cx="1575816" cy="420623"/>
          </a:xfrm>
          <a:prstGeom prst="rect">
            <a:avLst/>
          </a:prstGeom>
          <a:blipFill>
            <a:blip r:embed="rId106" cstate="print"/>
            <a:stretch>
              <a:fillRect/>
            </a:stretch>
          </a:blipFill>
        </p:spPr>
        <p:txBody>
          <a:bodyPr wrap="square" lIns="0" tIns="0" rIns="0" bIns="0" rtlCol="0"/>
          <a:lstStyle/>
          <a:p>
            <a:endParaRPr/>
          </a:p>
        </p:txBody>
      </p:sp>
      <p:sp>
        <p:nvSpPr>
          <p:cNvPr id="312" name="object 312"/>
          <p:cNvSpPr/>
          <p:nvPr/>
        </p:nvSpPr>
        <p:spPr>
          <a:xfrm>
            <a:off x="1315211" y="5829300"/>
            <a:ext cx="664463" cy="420623"/>
          </a:xfrm>
          <a:prstGeom prst="rect">
            <a:avLst/>
          </a:prstGeom>
          <a:blipFill>
            <a:blip r:embed="rId107" cstate="print"/>
            <a:stretch>
              <a:fillRect/>
            </a:stretch>
          </a:blipFill>
        </p:spPr>
        <p:txBody>
          <a:bodyPr wrap="square" lIns="0" tIns="0" rIns="0" bIns="0" rtlCol="0"/>
          <a:lstStyle/>
          <a:p>
            <a:endParaRPr/>
          </a:p>
        </p:txBody>
      </p:sp>
      <p:sp>
        <p:nvSpPr>
          <p:cNvPr id="313" name="object 313"/>
          <p:cNvSpPr/>
          <p:nvPr/>
        </p:nvSpPr>
        <p:spPr>
          <a:xfrm>
            <a:off x="1635251" y="5829300"/>
            <a:ext cx="618744" cy="420623"/>
          </a:xfrm>
          <a:prstGeom prst="rect">
            <a:avLst/>
          </a:prstGeom>
          <a:blipFill>
            <a:blip r:embed="rId90" cstate="print"/>
            <a:stretch>
              <a:fillRect/>
            </a:stretch>
          </a:blipFill>
        </p:spPr>
        <p:txBody>
          <a:bodyPr wrap="square" lIns="0" tIns="0" rIns="0" bIns="0" rtlCol="0"/>
          <a:lstStyle/>
          <a:p>
            <a:endParaRPr/>
          </a:p>
        </p:txBody>
      </p:sp>
      <p:sp>
        <p:nvSpPr>
          <p:cNvPr id="314" name="object 314"/>
          <p:cNvSpPr/>
          <p:nvPr/>
        </p:nvSpPr>
        <p:spPr>
          <a:xfrm>
            <a:off x="1909572" y="5829300"/>
            <a:ext cx="665988" cy="420623"/>
          </a:xfrm>
          <a:prstGeom prst="rect">
            <a:avLst/>
          </a:prstGeom>
          <a:blipFill>
            <a:blip r:embed="rId108" cstate="print"/>
            <a:stretch>
              <a:fillRect/>
            </a:stretch>
          </a:blipFill>
        </p:spPr>
        <p:txBody>
          <a:bodyPr wrap="square" lIns="0" tIns="0" rIns="0" bIns="0" rtlCol="0"/>
          <a:lstStyle/>
          <a:p>
            <a:endParaRPr/>
          </a:p>
        </p:txBody>
      </p:sp>
      <p:sp>
        <p:nvSpPr>
          <p:cNvPr id="315" name="object 315"/>
          <p:cNvSpPr/>
          <p:nvPr/>
        </p:nvSpPr>
        <p:spPr>
          <a:xfrm>
            <a:off x="2231135" y="5829300"/>
            <a:ext cx="1226819" cy="420623"/>
          </a:xfrm>
          <a:prstGeom prst="rect">
            <a:avLst/>
          </a:prstGeom>
          <a:blipFill>
            <a:blip r:embed="rId109" cstate="print"/>
            <a:stretch>
              <a:fillRect/>
            </a:stretch>
          </a:blipFill>
        </p:spPr>
        <p:txBody>
          <a:bodyPr wrap="square" lIns="0" tIns="0" rIns="0" bIns="0" rtlCol="0"/>
          <a:lstStyle/>
          <a:p>
            <a:endParaRPr/>
          </a:p>
        </p:txBody>
      </p:sp>
      <p:sp>
        <p:nvSpPr>
          <p:cNvPr id="316" name="object 316"/>
          <p:cNvSpPr/>
          <p:nvPr/>
        </p:nvSpPr>
        <p:spPr>
          <a:xfrm>
            <a:off x="3113532" y="5829300"/>
            <a:ext cx="665988" cy="420623"/>
          </a:xfrm>
          <a:prstGeom prst="rect">
            <a:avLst/>
          </a:prstGeom>
          <a:blipFill>
            <a:blip r:embed="rId108" cstate="print"/>
            <a:stretch>
              <a:fillRect/>
            </a:stretch>
          </a:blipFill>
        </p:spPr>
        <p:txBody>
          <a:bodyPr wrap="square" lIns="0" tIns="0" rIns="0" bIns="0" rtlCol="0"/>
          <a:lstStyle/>
          <a:p>
            <a:endParaRPr/>
          </a:p>
        </p:txBody>
      </p:sp>
      <p:sp>
        <p:nvSpPr>
          <p:cNvPr id="317" name="object 317"/>
          <p:cNvSpPr/>
          <p:nvPr/>
        </p:nvSpPr>
        <p:spPr>
          <a:xfrm>
            <a:off x="3435096" y="5829300"/>
            <a:ext cx="542544" cy="420623"/>
          </a:xfrm>
          <a:prstGeom prst="rect">
            <a:avLst/>
          </a:prstGeom>
          <a:blipFill>
            <a:blip r:embed="rId110" cstate="print"/>
            <a:stretch>
              <a:fillRect/>
            </a:stretch>
          </a:blipFill>
        </p:spPr>
        <p:txBody>
          <a:bodyPr wrap="square" lIns="0" tIns="0" rIns="0" bIns="0" rtlCol="0"/>
          <a:lstStyle/>
          <a:p>
            <a:endParaRPr/>
          </a:p>
        </p:txBody>
      </p:sp>
      <p:sp>
        <p:nvSpPr>
          <p:cNvPr id="318" name="object 318"/>
          <p:cNvSpPr/>
          <p:nvPr/>
        </p:nvSpPr>
        <p:spPr>
          <a:xfrm>
            <a:off x="3633215" y="5829300"/>
            <a:ext cx="423672" cy="420623"/>
          </a:xfrm>
          <a:prstGeom prst="rect">
            <a:avLst/>
          </a:prstGeom>
          <a:blipFill>
            <a:blip r:embed="rId58" cstate="print"/>
            <a:stretch>
              <a:fillRect/>
            </a:stretch>
          </a:blipFill>
        </p:spPr>
        <p:txBody>
          <a:bodyPr wrap="square" lIns="0" tIns="0" rIns="0" bIns="0" rtlCol="0"/>
          <a:lstStyle/>
          <a:p>
            <a:endParaRPr/>
          </a:p>
        </p:txBody>
      </p:sp>
      <p:sp>
        <p:nvSpPr>
          <p:cNvPr id="319" name="object 319"/>
          <p:cNvSpPr/>
          <p:nvPr/>
        </p:nvSpPr>
        <p:spPr>
          <a:xfrm>
            <a:off x="83819" y="6134100"/>
            <a:ext cx="1106424" cy="420624"/>
          </a:xfrm>
          <a:prstGeom prst="rect">
            <a:avLst/>
          </a:prstGeom>
          <a:blipFill>
            <a:blip r:embed="rId111" cstate="print"/>
            <a:stretch>
              <a:fillRect/>
            </a:stretch>
          </a:blipFill>
        </p:spPr>
        <p:txBody>
          <a:bodyPr wrap="square" lIns="0" tIns="0" rIns="0" bIns="0" rtlCol="0"/>
          <a:lstStyle/>
          <a:p>
            <a:endParaRPr/>
          </a:p>
        </p:txBody>
      </p:sp>
      <p:sp>
        <p:nvSpPr>
          <p:cNvPr id="320" name="object 320"/>
          <p:cNvSpPr/>
          <p:nvPr/>
        </p:nvSpPr>
        <p:spPr>
          <a:xfrm>
            <a:off x="845819" y="6134100"/>
            <a:ext cx="422148" cy="420624"/>
          </a:xfrm>
          <a:prstGeom prst="rect">
            <a:avLst/>
          </a:prstGeom>
          <a:blipFill>
            <a:blip r:embed="rId66" cstate="print"/>
            <a:stretch>
              <a:fillRect/>
            </a:stretch>
          </a:blipFill>
        </p:spPr>
        <p:txBody>
          <a:bodyPr wrap="square" lIns="0" tIns="0" rIns="0" bIns="0" rtlCol="0"/>
          <a:lstStyle/>
          <a:p>
            <a:endParaRPr/>
          </a:p>
        </p:txBody>
      </p:sp>
      <p:sp>
        <p:nvSpPr>
          <p:cNvPr id="321" name="object 321"/>
          <p:cNvSpPr/>
          <p:nvPr/>
        </p:nvSpPr>
        <p:spPr>
          <a:xfrm>
            <a:off x="923544" y="6134100"/>
            <a:ext cx="1289304" cy="420624"/>
          </a:xfrm>
          <a:prstGeom prst="rect">
            <a:avLst/>
          </a:prstGeom>
          <a:blipFill>
            <a:blip r:embed="rId112" cstate="print"/>
            <a:stretch>
              <a:fillRect/>
            </a:stretch>
          </a:blipFill>
        </p:spPr>
        <p:txBody>
          <a:bodyPr wrap="square" lIns="0" tIns="0" rIns="0" bIns="0" rtlCol="0"/>
          <a:lstStyle/>
          <a:p>
            <a:endParaRPr/>
          </a:p>
        </p:txBody>
      </p:sp>
      <p:sp>
        <p:nvSpPr>
          <p:cNvPr id="322" name="object 322"/>
          <p:cNvSpPr/>
          <p:nvPr/>
        </p:nvSpPr>
        <p:spPr>
          <a:xfrm>
            <a:off x="1071372" y="6480047"/>
            <a:ext cx="1024128" cy="96011"/>
          </a:xfrm>
          <a:prstGeom prst="rect">
            <a:avLst/>
          </a:prstGeom>
          <a:blipFill>
            <a:blip r:embed="rId113" cstate="print"/>
            <a:stretch>
              <a:fillRect/>
            </a:stretch>
          </a:blipFill>
        </p:spPr>
        <p:txBody>
          <a:bodyPr wrap="square" lIns="0" tIns="0" rIns="0" bIns="0" rtlCol="0"/>
          <a:lstStyle/>
          <a:p>
            <a:endParaRPr/>
          </a:p>
        </p:txBody>
      </p:sp>
      <p:sp>
        <p:nvSpPr>
          <p:cNvPr id="323" name="object 323"/>
          <p:cNvSpPr/>
          <p:nvPr/>
        </p:nvSpPr>
        <p:spPr>
          <a:xfrm>
            <a:off x="1868423" y="6134100"/>
            <a:ext cx="422148" cy="420624"/>
          </a:xfrm>
          <a:prstGeom prst="rect">
            <a:avLst/>
          </a:prstGeom>
          <a:blipFill>
            <a:blip r:embed="rId100" cstate="print"/>
            <a:stretch>
              <a:fillRect/>
            </a:stretch>
          </a:blipFill>
        </p:spPr>
        <p:txBody>
          <a:bodyPr wrap="square" lIns="0" tIns="0" rIns="0" bIns="0" rtlCol="0"/>
          <a:lstStyle/>
          <a:p>
            <a:endParaRPr/>
          </a:p>
        </p:txBody>
      </p:sp>
      <p:sp>
        <p:nvSpPr>
          <p:cNvPr id="324" name="object 324"/>
          <p:cNvSpPr/>
          <p:nvPr/>
        </p:nvSpPr>
        <p:spPr>
          <a:xfrm>
            <a:off x="1946148" y="6134100"/>
            <a:ext cx="420624" cy="420624"/>
          </a:xfrm>
          <a:prstGeom prst="rect">
            <a:avLst/>
          </a:prstGeom>
          <a:blipFill>
            <a:blip r:embed="rId66" cstate="print"/>
            <a:stretch>
              <a:fillRect/>
            </a:stretch>
          </a:blipFill>
        </p:spPr>
        <p:txBody>
          <a:bodyPr wrap="square" lIns="0" tIns="0" rIns="0" bIns="0" rtlCol="0"/>
          <a:lstStyle/>
          <a:p>
            <a:endParaRPr/>
          </a:p>
        </p:txBody>
      </p:sp>
      <p:sp>
        <p:nvSpPr>
          <p:cNvPr id="325" name="object 325"/>
          <p:cNvSpPr/>
          <p:nvPr/>
        </p:nvSpPr>
        <p:spPr>
          <a:xfrm>
            <a:off x="2022348" y="6134100"/>
            <a:ext cx="423672" cy="420624"/>
          </a:xfrm>
          <a:prstGeom prst="rect">
            <a:avLst/>
          </a:prstGeom>
          <a:blipFill>
            <a:blip r:embed="rId58" cstate="print"/>
            <a:stretch>
              <a:fillRect/>
            </a:stretch>
          </a:blipFill>
        </p:spPr>
        <p:txBody>
          <a:bodyPr wrap="square" lIns="0" tIns="0" rIns="0" bIns="0" rtlCol="0"/>
          <a:lstStyle/>
          <a:p>
            <a:endParaRPr/>
          </a:p>
        </p:txBody>
      </p:sp>
      <p:sp>
        <p:nvSpPr>
          <p:cNvPr id="326" name="object 326"/>
          <p:cNvSpPr txBox="1"/>
          <p:nvPr/>
        </p:nvSpPr>
        <p:spPr>
          <a:xfrm>
            <a:off x="231140" y="2241931"/>
            <a:ext cx="3290570" cy="940435"/>
          </a:xfrm>
          <a:prstGeom prst="rect">
            <a:avLst/>
          </a:prstGeom>
        </p:spPr>
        <p:txBody>
          <a:bodyPr vert="horz" wrap="square" lIns="0" tIns="13335" rIns="0" bIns="0" rtlCol="0">
            <a:spAutoFit/>
          </a:bodyPr>
          <a:lstStyle/>
          <a:p>
            <a:pPr marL="12700" marR="5080">
              <a:lnSpc>
                <a:spcPct val="100000"/>
              </a:lnSpc>
              <a:spcBef>
                <a:spcPts val="105"/>
              </a:spcBef>
            </a:pPr>
            <a:r>
              <a:rPr sz="2000" b="1" spc="-5" dirty="0">
                <a:solidFill>
                  <a:srgbClr val="FFFF00"/>
                </a:solidFill>
                <a:latin typeface="Tahoma"/>
                <a:cs typeface="Tahoma"/>
              </a:rPr>
              <a:t>Allergeni alimentari  </a:t>
            </a:r>
            <a:r>
              <a:rPr sz="2000" spc="-5" dirty="0">
                <a:solidFill>
                  <a:srgbClr val="FFFF00"/>
                </a:solidFill>
                <a:latin typeface="Tahoma"/>
                <a:cs typeface="Tahoma"/>
              </a:rPr>
              <a:t>Responsabili </a:t>
            </a:r>
            <a:r>
              <a:rPr sz="2000" dirty="0">
                <a:solidFill>
                  <a:srgbClr val="FFFF00"/>
                </a:solidFill>
                <a:latin typeface="Tahoma"/>
                <a:cs typeface="Tahoma"/>
              </a:rPr>
              <a:t>del 9% </a:t>
            </a:r>
            <a:r>
              <a:rPr sz="2000" spc="-10" dirty="0">
                <a:solidFill>
                  <a:srgbClr val="FFFF00"/>
                </a:solidFill>
                <a:latin typeface="Tahoma"/>
                <a:cs typeface="Tahoma"/>
              </a:rPr>
              <a:t>circa</a:t>
            </a:r>
            <a:r>
              <a:rPr sz="2000" spc="-85" dirty="0">
                <a:solidFill>
                  <a:srgbClr val="FFFF00"/>
                </a:solidFill>
                <a:latin typeface="Tahoma"/>
                <a:cs typeface="Tahoma"/>
              </a:rPr>
              <a:t> </a:t>
            </a:r>
            <a:r>
              <a:rPr sz="2000" dirty="0">
                <a:solidFill>
                  <a:srgbClr val="FFFF00"/>
                </a:solidFill>
                <a:latin typeface="Tahoma"/>
                <a:cs typeface="Tahoma"/>
              </a:rPr>
              <a:t>dei  casi di </a:t>
            </a:r>
            <a:r>
              <a:rPr sz="2000" spc="-5" dirty="0">
                <a:solidFill>
                  <a:srgbClr val="FFFF00"/>
                </a:solidFill>
                <a:latin typeface="Tahoma"/>
                <a:cs typeface="Tahoma"/>
              </a:rPr>
              <a:t>shock</a:t>
            </a:r>
            <a:r>
              <a:rPr sz="2000" spc="-65" dirty="0">
                <a:solidFill>
                  <a:srgbClr val="FFFF00"/>
                </a:solidFill>
                <a:latin typeface="Tahoma"/>
                <a:cs typeface="Tahoma"/>
              </a:rPr>
              <a:t> </a:t>
            </a:r>
            <a:r>
              <a:rPr sz="2000" spc="-5" dirty="0">
                <a:solidFill>
                  <a:srgbClr val="FFFF00"/>
                </a:solidFill>
                <a:latin typeface="Tahoma"/>
                <a:cs typeface="Tahoma"/>
              </a:rPr>
              <a:t>anafilattico.</a:t>
            </a:r>
            <a:endParaRPr sz="2000">
              <a:latin typeface="Tahoma"/>
              <a:cs typeface="Tahoma"/>
            </a:endParaRPr>
          </a:p>
        </p:txBody>
      </p:sp>
      <p:sp>
        <p:nvSpPr>
          <p:cNvPr id="327" name="object 327"/>
          <p:cNvSpPr txBox="1"/>
          <p:nvPr/>
        </p:nvSpPr>
        <p:spPr>
          <a:xfrm>
            <a:off x="231140" y="3461130"/>
            <a:ext cx="3577590" cy="330835"/>
          </a:xfrm>
          <a:prstGeom prst="rect">
            <a:avLst/>
          </a:prstGeom>
        </p:spPr>
        <p:txBody>
          <a:bodyPr vert="horz" wrap="square" lIns="0" tIns="13335" rIns="0" bIns="0" rtlCol="0">
            <a:spAutoFit/>
          </a:bodyPr>
          <a:lstStyle/>
          <a:p>
            <a:pPr marL="12700">
              <a:lnSpc>
                <a:spcPct val="100000"/>
              </a:lnSpc>
              <a:spcBef>
                <a:spcPts val="105"/>
              </a:spcBef>
              <a:tabLst>
                <a:tab pos="739775" algn="l"/>
                <a:tab pos="1989455" algn="l"/>
                <a:tab pos="2611120" algn="l"/>
              </a:tabLst>
            </a:pPr>
            <a:r>
              <a:rPr sz="2000" spc="-5" dirty="0">
                <a:solidFill>
                  <a:srgbClr val="FFFF00"/>
                </a:solidFill>
                <a:latin typeface="Tahoma"/>
                <a:cs typeface="Tahoma"/>
              </a:rPr>
              <a:t>Ne</a:t>
            </a:r>
            <a:r>
              <a:rPr sz="2000" dirty="0">
                <a:solidFill>
                  <a:srgbClr val="FFFF00"/>
                </a:solidFill>
                <a:latin typeface="Tahoma"/>
                <a:cs typeface="Tahoma"/>
              </a:rPr>
              <a:t>i	bam</a:t>
            </a:r>
            <a:r>
              <a:rPr sz="2000" spc="-10" dirty="0">
                <a:solidFill>
                  <a:srgbClr val="FFFF00"/>
                </a:solidFill>
                <a:latin typeface="Tahoma"/>
                <a:cs typeface="Tahoma"/>
              </a:rPr>
              <a:t>b</a:t>
            </a:r>
            <a:r>
              <a:rPr sz="2000" dirty="0">
                <a:solidFill>
                  <a:srgbClr val="FFFF00"/>
                </a:solidFill>
                <a:latin typeface="Tahoma"/>
                <a:cs typeface="Tahoma"/>
              </a:rPr>
              <a:t>i</a:t>
            </a:r>
            <a:r>
              <a:rPr sz="2000" spc="-20" dirty="0">
                <a:solidFill>
                  <a:srgbClr val="FFFF00"/>
                </a:solidFill>
                <a:latin typeface="Tahoma"/>
                <a:cs typeface="Tahoma"/>
              </a:rPr>
              <a:t>n</a:t>
            </a:r>
            <a:r>
              <a:rPr sz="2000" dirty="0">
                <a:solidFill>
                  <a:srgbClr val="FFFF00"/>
                </a:solidFill>
                <a:latin typeface="Tahoma"/>
                <a:cs typeface="Tahoma"/>
              </a:rPr>
              <a:t>i	g</a:t>
            </a:r>
            <a:r>
              <a:rPr sz="2000" spc="-10" dirty="0">
                <a:solidFill>
                  <a:srgbClr val="FFFF00"/>
                </a:solidFill>
                <a:latin typeface="Tahoma"/>
                <a:cs typeface="Tahoma"/>
              </a:rPr>
              <a:t>l</a:t>
            </a:r>
            <a:r>
              <a:rPr sz="2000" dirty="0">
                <a:solidFill>
                  <a:srgbClr val="FFFF00"/>
                </a:solidFill>
                <a:latin typeface="Tahoma"/>
                <a:cs typeface="Tahoma"/>
              </a:rPr>
              <a:t>i	</a:t>
            </a:r>
            <a:r>
              <a:rPr sz="2000" spc="10" dirty="0">
                <a:solidFill>
                  <a:srgbClr val="FFFF00"/>
                </a:solidFill>
                <a:latin typeface="Tahoma"/>
                <a:cs typeface="Tahoma"/>
              </a:rPr>
              <a:t>a</a:t>
            </a:r>
            <a:r>
              <a:rPr sz="2000" dirty="0">
                <a:solidFill>
                  <a:srgbClr val="FFFF00"/>
                </a:solidFill>
                <a:latin typeface="Tahoma"/>
                <a:cs typeface="Tahoma"/>
              </a:rPr>
              <a:t>ll</a:t>
            </a:r>
            <a:r>
              <a:rPr sz="2000" spc="5" dirty="0">
                <a:solidFill>
                  <a:srgbClr val="FFFF00"/>
                </a:solidFill>
                <a:latin typeface="Tahoma"/>
                <a:cs typeface="Tahoma"/>
              </a:rPr>
              <a:t>e</a:t>
            </a:r>
            <a:r>
              <a:rPr sz="2000" spc="-5" dirty="0">
                <a:solidFill>
                  <a:srgbClr val="FFFF00"/>
                </a:solidFill>
                <a:latin typeface="Tahoma"/>
                <a:cs typeface="Tahoma"/>
              </a:rPr>
              <a:t>rgeni</a:t>
            </a:r>
            <a:endParaRPr sz="2000">
              <a:latin typeface="Tahoma"/>
              <a:cs typeface="Tahoma"/>
            </a:endParaRPr>
          </a:p>
        </p:txBody>
      </p:sp>
      <p:sp>
        <p:nvSpPr>
          <p:cNvPr id="328" name="object 328"/>
          <p:cNvSpPr txBox="1"/>
          <p:nvPr/>
        </p:nvSpPr>
        <p:spPr>
          <a:xfrm>
            <a:off x="231140" y="3766184"/>
            <a:ext cx="3574415" cy="330835"/>
          </a:xfrm>
          <a:prstGeom prst="rect">
            <a:avLst/>
          </a:prstGeom>
        </p:spPr>
        <p:txBody>
          <a:bodyPr vert="horz" wrap="square" lIns="0" tIns="12700" rIns="0" bIns="0" rtlCol="0">
            <a:spAutoFit/>
          </a:bodyPr>
          <a:lstStyle/>
          <a:p>
            <a:pPr marL="12700">
              <a:lnSpc>
                <a:spcPct val="100000"/>
              </a:lnSpc>
              <a:spcBef>
                <a:spcPts val="100"/>
              </a:spcBef>
              <a:tabLst>
                <a:tab pos="1338580" algn="l"/>
                <a:tab pos="2088514" algn="l"/>
              </a:tabLst>
            </a:pPr>
            <a:r>
              <a:rPr sz="2000" dirty="0">
                <a:solidFill>
                  <a:srgbClr val="FFFF00"/>
                </a:solidFill>
                <a:latin typeface="Tahoma"/>
                <a:cs typeface="Tahoma"/>
              </a:rPr>
              <a:t>alimentari	</a:t>
            </a:r>
            <a:r>
              <a:rPr sz="2000" spc="-5" dirty="0">
                <a:solidFill>
                  <a:srgbClr val="FFFF00"/>
                </a:solidFill>
                <a:latin typeface="Tahoma"/>
                <a:cs typeface="Tahoma"/>
              </a:rPr>
              <a:t>sono	</a:t>
            </a:r>
            <a:r>
              <a:rPr sz="2000" spc="-10" dirty="0">
                <a:solidFill>
                  <a:srgbClr val="FFFF00"/>
                </a:solidFill>
                <a:latin typeface="Tahoma"/>
                <a:cs typeface="Tahoma"/>
              </a:rPr>
              <a:t>rappresentati</a:t>
            </a:r>
            <a:endParaRPr sz="2000">
              <a:latin typeface="Tahoma"/>
              <a:cs typeface="Tahoma"/>
            </a:endParaRPr>
          </a:p>
        </p:txBody>
      </p:sp>
      <p:sp>
        <p:nvSpPr>
          <p:cNvPr id="329" name="object 329"/>
          <p:cNvSpPr txBox="1"/>
          <p:nvPr/>
        </p:nvSpPr>
        <p:spPr>
          <a:xfrm>
            <a:off x="231140" y="4070984"/>
            <a:ext cx="3577590" cy="1245870"/>
          </a:xfrm>
          <a:prstGeom prst="rect">
            <a:avLst/>
          </a:prstGeom>
        </p:spPr>
        <p:txBody>
          <a:bodyPr vert="horz" wrap="square" lIns="0" tIns="12700" rIns="0" bIns="0" rtlCol="0">
            <a:spAutoFit/>
          </a:bodyPr>
          <a:lstStyle/>
          <a:p>
            <a:pPr marL="12700" marR="5080" algn="just">
              <a:lnSpc>
                <a:spcPct val="100000"/>
              </a:lnSpc>
              <a:spcBef>
                <a:spcPts val="100"/>
              </a:spcBef>
            </a:pPr>
            <a:r>
              <a:rPr sz="2000" spc="-10" dirty="0">
                <a:solidFill>
                  <a:srgbClr val="FFFF00"/>
                </a:solidFill>
                <a:latin typeface="Tahoma"/>
                <a:cs typeface="Tahoma"/>
              </a:rPr>
              <a:t>essenzialmente </a:t>
            </a:r>
            <a:r>
              <a:rPr sz="2000" spc="-5" dirty="0">
                <a:solidFill>
                  <a:srgbClr val="FFFF00"/>
                </a:solidFill>
                <a:latin typeface="Tahoma"/>
                <a:cs typeface="Tahoma"/>
              </a:rPr>
              <a:t>dalla proteine  </a:t>
            </a:r>
            <a:r>
              <a:rPr sz="2000" dirty="0">
                <a:solidFill>
                  <a:srgbClr val="FFFF00"/>
                </a:solidFill>
                <a:latin typeface="Tahoma"/>
                <a:cs typeface="Tahoma"/>
              </a:rPr>
              <a:t>del </a:t>
            </a:r>
            <a:r>
              <a:rPr sz="2000" u="heavy" spc="-5" dirty="0">
                <a:solidFill>
                  <a:srgbClr val="FFFF00"/>
                </a:solidFill>
                <a:uFill>
                  <a:solidFill>
                    <a:srgbClr val="FFFF00"/>
                  </a:solidFill>
                </a:uFill>
                <a:latin typeface="Tahoma"/>
                <a:cs typeface="Tahoma"/>
              </a:rPr>
              <a:t>latte</a:t>
            </a:r>
            <a:r>
              <a:rPr sz="2000" spc="-5" dirty="0">
                <a:solidFill>
                  <a:srgbClr val="FFFF00"/>
                </a:solidFill>
                <a:latin typeface="Tahoma"/>
                <a:cs typeface="Tahoma"/>
              </a:rPr>
              <a:t>, dell’</a:t>
            </a:r>
            <a:r>
              <a:rPr sz="2000" u="heavy" spc="-5" dirty="0">
                <a:solidFill>
                  <a:srgbClr val="FFFF00"/>
                </a:solidFill>
                <a:uFill>
                  <a:solidFill>
                    <a:srgbClr val="FFFF00"/>
                  </a:solidFill>
                </a:uFill>
                <a:latin typeface="Tahoma"/>
                <a:cs typeface="Tahoma"/>
              </a:rPr>
              <a:t>uovo</a:t>
            </a:r>
            <a:r>
              <a:rPr sz="2000" spc="-5" dirty="0">
                <a:solidFill>
                  <a:srgbClr val="FFFF00"/>
                </a:solidFill>
                <a:latin typeface="Tahoma"/>
                <a:cs typeface="Tahoma"/>
              </a:rPr>
              <a:t> </a:t>
            </a:r>
            <a:r>
              <a:rPr sz="2000" dirty="0">
                <a:solidFill>
                  <a:srgbClr val="FFFF00"/>
                </a:solidFill>
                <a:latin typeface="Tahoma"/>
                <a:cs typeface="Tahoma"/>
              </a:rPr>
              <a:t>e </a:t>
            </a:r>
            <a:r>
              <a:rPr sz="2000" spc="-10" dirty="0">
                <a:solidFill>
                  <a:srgbClr val="FFFF00"/>
                </a:solidFill>
                <a:latin typeface="Tahoma"/>
                <a:cs typeface="Tahoma"/>
              </a:rPr>
              <a:t>del </a:t>
            </a:r>
            <a:r>
              <a:rPr sz="2000" u="heavy" spc="-5" dirty="0">
                <a:solidFill>
                  <a:srgbClr val="FFFF00"/>
                </a:solidFill>
                <a:uFill>
                  <a:solidFill>
                    <a:srgbClr val="FFFF00"/>
                  </a:solidFill>
                </a:uFill>
                <a:latin typeface="Tahoma"/>
                <a:cs typeface="Tahoma"/>
              </a:rPr>
              <a:t>pesce</a:t>
            </a:r>
            <a:r>
              <a:rPr sz="2000" spc="-5" dirty="0">
                <a:solidFill>
                  <a:srgbClr val="FFFF00"/>
                </a:solidFill>
                <a:latin typeface="Tahoma"/>
                <a:cs typeface="Tahoma"/>
              </a:rPr>
              <a:t>,  nonché da alcuni vegetali (ad  </a:t>
            </a:r>
            <a:r>
              <a:rPr sz="2000" dirty="0">
                <a:solidFill>
                  <a:srgbClr val="FFFF00"/>
                </a:solidFill>
                <a:latin typeface="Tahoma"/>
                <a:cs typeface="Tahoma"/>
              </a:rPr>
              <a:t>esempio dalle</a:t>
            </a:r>
            <a:r>
              <a:rPr sz="2000" spc="-60" dirty="0">
                <a:solidFill>
                  <a:srgbClr val="FFFF00"/>
                </a:solidFill>
                <a:latin typeface="Tahoma"/>
                <a:cs typeface="Tahoma"/>
              </a:rPr>
              <a:t> </a:t>
            </a:r>
            <a:r>
              <a:rPr sz="2000" u="heavy" spc="-5" dirty="0">
                <a:solidFill>
                  <a:srgbClr val="FFFF00"/>
                </a:solidFill>
                <a:uFill>
                  <a:solidFill>
                    <a:srgbClr val="FFFF00"/>
                  </a:solidFill>
                </a:uFill>
                <a:latin typeface="Tahoma"/>
                <a:cs typeface="Tahoma"/>
              </a:rPr>
              <a:t>arachidi</a:t>
            </a:r>
            <a:r>
              <a:rPr sz="2000" spc="-5" dirty="0">
                <a:solidFill>
                  <a:srgbClr val="FFFF00"/>
                </a:solidFill>
                <a:latin typeface="Tahoma"/>
                <a:cs typeface="Tahoma"/>
              </a:rPr>
              <a:t>).</a:t>
            </a:r>
            <a:endParaRPr sz="2000">
              <a:latin typeface="Tahoma"/>
              <a:cs typeface="Tahoma"/>
            </a:endParaRPr>
          </a:p>
        </p:txBody>
      </p:sp>
      <p:sp>
        <p:nvSpPr>
          <p:cNvPr id="330" name="object 330"/>
          <p:cNvSpPr txBox="1"/>
          <p:nvPr/>
        </p:nvSpPr>
        <p:spPr>
          <a:xfrm>
            <a:off x="231140" y="5595315"/>
            <a:ext cx="3575050" cy="330835"/>
          </a:xfrm>
          <a:prstGeom prst="rect">
            <a:avLst/>
          </a:prstGeom>
        </p:spPr>
        <p:txBody>
          <a:bodyPr vert="horz" wrap="square" lIns="0" tIns="12700" rIns="0" bIns="0" rtlCol="0">
            <a:spAutoFit/>
          </a:bodyPr>
          <a:lstStyle/>
          <a:p>
            <a:pPr marL="12700">
              <a:lnSpc>
                <a:spcPct val="100000"/>
              </a:lnSpc>
              <a:spcBef>
                <a:spcPts val="100"/>
              </a:spcBef>
              <a:tabLst>
                <a:tab pos="870585" algn="l"/>
                <a:tab pos="1789430" algn="l"/>
                <a:tab pos="2620645" algn="l"/>
              </a:tabLst>
            </a:pPr>
            <a:r>
              <a:rPr sz="2000" spc="-5" dirty="0">
                <a:solidFill>
                  <a:srgbClr val="FFFF00"/>
                </a:solidFill>
                <a:latin typeface="Tahoma"/>
                <a:cs typeface="Tahoma"/>
              </a:rPr>
              <a:t>Negli	</a:t>
            </a:r>
            <a:r>
              <a:rPr sz="2000" dirty="0">
                <a:solidFill>
                  <a:srgbClr val="FFFF00"/>
                </a:solidFill>
                <a:latin typeface="Tahoma"/>
                <a:cs typeface="Tahoma"/>
              </a:rPr>
              <a:t>adulti	</a:t>
            </a:r>
            <a:r>
              <a:rPr sz="2000" spc="-5" dirty="0">
                <a:solidFill>
                  <a:srgbClr val="FFFF00"/>
                </a:solidFill>
                <a:latin typeface="Tahoma"/>
                <a:cs typeface="Tahoma"/>
              </a:rPr>
              <a:t>sono	costituiti</a:t>
            </a:r>
            <a:endParaRPr sz="2000">
              <a:latin typeface="Tahoma"/>
              <a:cs typeface="Tahoma"/>
            </a:endParaRPr>
          </a:p>
        </p:txBody>
      </p:sp>
      <p:sp>
        <p:nvSpPr>
          <p:cNvPr id="331" name="object 331"/>
          <p:cNvSpPr txBox="1"/>
          <p:nvPr/>
        </p:nvSpPr>
        <p:spPr>
          <a:xfrm>
            <a:off x="231140" y="5900115"/>
            <a:ext cx="3575685" cy="330835"/>
          </a:xfrm>
          <a:prstGeom prst="rect">
            <a:avLst/>
          </a:prstGeom>
        </p:spPr>
        <p:txBody>
          <a:bodyPr vert="horz" wrap="square" lIns="0" tIns="12700" rIns="0" bIns="0" rtlCol="0">
            <a:spAutoFit/>
          </a:bodyPr>
          <a:lstStyle/>
          <a:p>
            <a:pPr marL="12700">
              <a:lnSpc>
                <a:spcPct val="100000"/>
              </a:lnSpc>
              <a:spcBef>
                <a:spcPts val="100"/>
              </a:spcBef>
              <a:tabLst>
                <a:tab pos="1564005" algn="l"/>
                <a:tab pos="2159635" algn="l"/>
                <a:tab pos="3364229" algn="l"/>
              </a:tabLst>
            </a:pPr>
            <a:r>
              <a:rPr sz="2000" dirty="0">
                <a:solidFill>
                  <a:srgbClr val="FFFF00"/>
                </a:solidFill>
                <a:latin typeface="Tahoma"/>
                <a:cs typeface="Tahoma"/>
              </a:rPr>
              <a:t>s</a:t>
            </a:r>
            <a:r>
              <a:rPr sz="2000" spc="-10" dirty="0">
                <a:solidFill>
                  <a:srgbClr val="FFFF00"/>
                </a:solidFill>
                <a:latin typeface="Tahoma"/>
                <a:cs typeface="Tahoma"/>
              </a:rPr>
              <a:t>o</a:t>
            </a:r>
            <a:r>
              <a:rPr sz="2000" dirty="0">
                <a:solidFill>
                  <a:srgbClr val="FFFF00"/>
                </a:solidFill>
                <a:latin typeface="Tahoma"/>
                <a:cs typeface="Tahoma"/>
              </a:rPr>
              <a:t>p</a:t>
            </a:r>
            <a:r>
              <a:rPr sz="2000" spc="-45" dirty="0">
                <a:solidFill>
                  <a:srgbClr val="FFFF00"/>
                </a:solidFill>
                <a:latin typeface="Tahoma"/>
                <a:cs typeface="Tahoma"/>
              </a:rPr>
              <a:t>r</a:t>
            </a:r>
            <a:r>
              <a:rPr sz="2000" dirty="0">
                <a:solidFill>
                  <a:srgbClr val="FFFF00"/>
                </a:solidFill>
                <a:latin typeface="Tahoma"/>
                <a:cs typeface="Tahoma"/>
              </a:rPr>
              <a:t>attu</a:t>
            </a:r>
            <a:r>
              <a:rPr sz="2000" spc="-15" dirty="0">
                <a:solidFill>
                  <a:srgbClr val="FFFF00"/>
                </a:solidFill>
                <a:latin typeface="Tahoma"/>
                <a:cs typeface="Tahoma"/>
              </a:rPr>
              <a:t>t</a:t>
            </a:r>
            <a:r>
              <a:rPr sz="2000" spc="-5" dirty="0">
                <a:solidFill>
                  <a:srgbClr val="FFFF00"/>
                </a:solidFill>
                <a:latin typeface="Tahoma"/>
                <a:cs typeface="Tahoma"/>
              </a:rPr>
              <a:t>t</a:t>
            </a:r>
            <a:r>
              <a:rPr sz="2000" dirty="0">
                <a:solidFill>
                  <a:srgbClr val="FFFF00"/>
                </a:solidFill>
                <a:latin typeface="Tahoma"/>
                <a:cs typeface="Tahoma"/>
              </a:rPr>
              <a:t>o	</a:t>
            </a:r>
            <a:r>
              <a:rPr sz="2000" spc="-5" dirty="0">
                <a:solidFill>
                  <a:srgbClr val="FFFF00"/>
                </a:solidFill>
                <a:latin typeface="Tahoma"/>
                <a:cs typeface="Tahoma"/>
              </a:rPr>
              <a:t>d</a:t>
            </a:r>
            <a:r>
              <a:rPr sz="2000" dirty="0">
                <a:solidFill>
                  <a:srgbClr val="FFFF00"/>
                </a:solidFill>
                <a:latin typeface="Tahoma"/>
                <a:cs typeface="Tahoma"/>
              </a:rPr>
              <a:t>a	alimenti	</a:t>
            </a:r>
            <a:r>
              <a:rPr sz="2000" spc="-5" dirty="0">
                <a:solidFill>
                  <a:srgbClr val="FFFF00"/>
                </a:solidFill>
                <a:latin typeface="Tahoma"/>
                <a:cs typeface="Tahoma"/>
              </a:rPr>
              <a:t>di</a:t>
            </a:r>
            <a:endParaRPr sz="2000">
              <a:latin typeface="Tahoma"/>
              <a:cs typeface="Tahoma"/>
            </a:endParaRPr>
          </a:p>
        </p:txBody>
      </p:sp>
      <p:sp>
        <p:nvSpPr>
          <p:cNvPr id="332" name="object 332"/>
          <p:cNvSpPr txBox="1"/>
          <p:nvPr/>
        </p:nvSpPr>
        <p:spPr>
          <a:xfrm>
            <a:off x="231140" y="6204915"/>
            <a:ext cx="1887855"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00"/>
                </a:solidFill>
                <a:latin typeface="Tahoma"/>
                <a:cs typeface="Tahoma"/>
              </a:rPr>
              <a:t>origine</a:t>
            </a:r>
            <a:r>
              <a:rPr sz="2000" spc="-70" dirty="0">
                <a:solidFill>
                  <a:srgbClr val="FFFF00"/>
                </a:solidFill>
                <a:latin typeface="Tahoma"/>
                <a:cs typeface="Tahoma"/>
              </a:rPr>
              <a:t> </a:t>
            </a:r>
            <a:r>
              <a:rPr sz="2000" u="heavy" spc="-5" dirty="0">
                <a:solidFill>
                  <a:srgbClr val="FFFF00"/>
                </a:solidFill>
                <a:uFill>
                  <a:solidFill>
                    <a:srgbClr val="FFFF00"/>
                  </a:solidFill>
                </a:uFill>
                <a:latin typeface="Tahoma"/>
                <a:cs typeface="Tahoma"/>
              </a:rPr>
              <a:t>vegetale</a:t>
            </a:r>
            <a:r>
              <a:rPr sz="2000" spc="-5" dirty="0">
                <a:solidFill>
                  <a:srgbClr val="FFFF00"/>
                </a:solidFill>
                <a:latin typeface="Tahoma"/>
                <a:cs typeface="Tahoma"/>
              </a:rPr>
              <a:t>.</a:t>
            </a:r>
            <a:endParaRPr sz="2000">
              <a:latin typeface="Tahoma"/>
              <a:cs typeface="Tahoma"/>
            </a:endParaRPr>
          </a:p>
        </p:txBody>
      </p:sp>
    </p:spTree>
    <p:extLst>
      <p:ext uri="{BB962C8B-B14F-4D97-AF65-F5344CB8AC3E}">
        <p14:creationId xmlns:p14="http://schemas.microsoft.com/office/powerpoint/2010/main" val="2170659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olo 3"/>
          <p:cNvSpPr>
            <a:spLocks noGrp="1"/>
          </p:cNvSpPr>
          <p:nvPr>
            <p:ph type="ctrTitle"/>
          </p:nvPr>
        </p:nvSpPr>
        <p:spPr/>
        <p:txBody>
          <a:bodyPr/>
          <a:lstStyle/>
          <a:p>
            <a:pPr eaLnBrk="1" hangingPunct="1"/>
            <a:r>
              <a:rPr lang="it-IT" smtClean="0">
                <a:solidFill>
                  <a:srgbClr val="FFFF00"/>
                </a:solidFill>
              </a:rPr>
              <a:t/>
            </a:r>
            <a:br>
              <a:rPr lang="it-IT" smtClean="0">
                <a:solidFill>
                  <a:srgbClr val="FFFF00"/>
                </a:solidFill>
              </a:rPr>
            </a:br>
            <a:endParaRPr lang="it-IT" smtClean="0">
              <a:solidFill>
                <a:srgbClr val="FFFF00"/>
              </a:solidFill>
            </a:endParaRPr>
          </a:p>
        </p:txBody>
      </p:sp>
      <p:grpSp>
        <p:nvGrpSpPr>
          <p:cNvPr id="10" name="Gruppo 9"/>
          <p:cNvGrpSpPr/>
          <p:nvPr/>
        </p:nvGrpSpPr>
        <p:grpSpPr>
          <a:xfrm>
            <a:off x="1115616" y="836712"/>
            <a:ext cx="8280919" cy="5400600"/>
            <a:chOff x="1115616" y="836712"/>
            <a:chExt cx="8280919" cy="5400600"/>
          </a:xfrm>
          <a:scene3d>
            <a:camera prst="perspectiveHeroicExtremeRightFacing" zoom="82000">
              <a:rot lat="21300000" lon="20400000" rev="180000"/>
            </a:camera>
            <a:lightRig rig="morning" dir="t">
              <a:rot lat="0" lon="0" rev="20400000"/>
            </a:lightRig>
          </a:scene3d>
        </p:grpSpPr>
        <p:sp>
          <p:nvSpPr>
            <p:cNvPr id="11" name="Figura a mano libera 10"/>
            <p:cNvSpPr/>
            <p:nvPr/>
          </p:nvSpPr>
          <p:spPr>
            <a:xfrm>
              <a:off x="1115616" y="836712"/>
              <a:ext cx="7038782" cy="1620180"/>
            </a:xfrm>
            <a:custGeom>
              <a:avLst/>
              <a:gdLst>
                <a:gd name="connsiteX0" fmla="*/ 0 w 7038782"/>
                <a:gd name="connsiteY0" fmla="*/ 162018 h 1620180"/>
                <a:gd name="connsiteX1" fmla="*/ 47454 w 7038782"/>
                <a:gd name="connsiteY1" fmla="*/ 47454 h 1620180"/>
                <a:gd name="connsiteX2" fmla="*/ 162018 w 7038782"/>
                <a:gd name="connsiteY2" fmla="*/ 0 h 1620180"/>
                <a:gd name="connsiteX3" fmla="*/ 6876764 w 7038782"/>
                <a:gd name="connsiteY3" fmla="*/ 0 h 1620180"/>
                <a:gd name="connsiteX4" fmla="*/ 6991328 w 7038782"/>
                <a:gd name="connsiteY4" fmla="*/ 47454 h 1620180"/>
                <a:gd name="connsiteX5" fmla="*/ 7038782 w 7038782"/>
                <a:gd name="connsiteY5" fmla="*/ 162018 h 1620180"/>
                <a:gd name="connsiteX6" fmla="*/ 7038782 w 7038782"/>
                <a:gd name="connsiteY6" fmla="*/ 1458162 h 1620180"/>
                <a:gd name="connsiteX7" fmla="*/ 6991328 w 7038782"/>
                <a:gd name="connsiteY7" fmla="*/ 1572726 h 1620180"/>
                <a:gd name="connsiteX8" fmla="*/ 6876764 w 7038782"/>
                <a:gd name="connsiteY8" fmla="*/ 1620180 h 1620180"/>
                <a:gd name="connsiteX9" fmla="*/ 162018 w 7038782"/>
                <a:gd name="connsiteY9" fmla="*/ 1620180 h 1620180"/>
                <a:gd name="connsiteX10" fmla="*/ 47454 w 7038782"/>
                <a:gd name="connsiteY10" fmla="*/ 1572726 h 1620180"/>
                <a:gd name="connsiteX11" fmla="*/ 0 w 7038782"/>
                <a:gd name="connsiteY11" fmla="*/ 1458162 h 1620180"/>
                <a:gd name="connsiteX12" fmla="*/ 0 w 7038782"/>
                <a:gd name="connsiteY12" fmla="*/ 162018 h 16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38782" h="1620180">
                  <a:moveTo>
                    <a:pt x="0" y="162018"/>
                  </a:moveTo>
                  <a:cubicBezTo>
                    <a:pt x="0" y="119048"/>
                    <a:pt x="17070" y="77838"/>
                    <a:pt x="47454" y="47454"/>
                  </a:cubicBezTo>
                  <a:cubicBezTo>
                    <a:pt x="77838" y="17070"/>
                    <a:pt x="119048" y="0"/>
                    <a:pt x="162018" y="0"/>
                  </a:cubicBezTo>
                  <a:lnTo>
                    <a:pt x="6876764" y="0"/>
                  </a:lnTo>
                  <a:cubicBezTo>
                    <a:pt x="6919734" y="0"/>
                    <a:pt x="6960944" y="17070"/>
                    <a:pt x="6991328" y="47454"/>
                  </a:cubicBezTo>
                  <a:cubicBezTo>
                    <a:pt x="7021712" y="77838"/>
                    <a:pt x="7038782" y="119048"/>
                    <a:pt x="7038782" y="162018"/>
                  </a:cubicBezTo>
                  <a:lnTo>
                    <a:pt x="7038782" y="1458162"/>
                  </a:lnTo>
                  <a:cubicBezTo>
                    <a:pt x="7038782" y="1501132"/>
                    <a:pt x="7021712" y="1542342"/>
                    <a:pt x="6991328" y="1572726"/>
                  </a:cubicBezTo>
                  <a:cubicBezTo>
                    <a:pt x="6960944" y="1603110"/>
                    <a:pt x="6919734" y="1620180"/>
                    <a:pt x="6876764" y="1620180"/>
                  </a:cubicBezTo>
                  <a:lnTo>
                    <a:pt x="162018" y="1620180"/>
                  </a:lnTo>
                  <a:cubicBezTo>
                    <a:pt x="119048" y="1620180"/>
                    <a:pt x="77838" y="1603110"/>
                    <a:pt x="47454" y="1572726"/>
                  </a:cubicBezTo>
                  <a:cubicBezTo>
                    <a:pt x="17070" y="1542342"/>
                    <a:pt x="0" y="1501132"/>
                    <a:pt x="0" y="1458162"/>
                  </a:cubicBezTo>
                  <a:lnTo>
                    <a:pt x="0" y="162018"/>
                  </a:lnTo>
                  <a:close/>
                </a:path>
              </a:pathLst>
            </a:custGeom>
            <a:solidFill>
              <a:srgbClr val="FFC000">
                <a:hueOff val="0"/>
                <a:satOff val="0"/>
                <a:lumOff val="0"/>
                <a:alphaOff val="0"/>
              </a:srgbClr>
            </a:solidFill>
            <a:ln>
              <a:noFill/>
            </a:ln>
            <a:effectLst>
              <a:outerShdw blurRad="57150" dist="38100" dir="5400000" algn="ctr" rotWithShape="0">
                <a:srgbClr val="FFC000">
                  <a:hueOff val="0"/>
                  <a:satOff val="0"/>
                  <a:lumOff val="0"/>
                  <a:alphaOff val="0"/>
                  <a:shade val="9000"/>
                  <a:satMod val="105000"/>
                  <a:alpha val="48000"/>
                </a:srgbClr>
              </a:outerShdw>
            </a:effectLst>
            <a:sp3d extrusionH="190500" prstMaterial="matte">
              <a:bevelT w="120650" h="38100" prst="relaxedInset"/>
              <a:bevelB w="120650" h="57150" prst="relaxedInset"/>
              <a:contourClr>
                <a:sysClr val="windowText" lastClr="000000"/>
              </a:contourClr>
            </a:sp3d>
          </p:spPr>
          <p:style>
            <a:lnRef idx="0">
              <a:scrgbClr r="0" g="0" b="0"/>
            </a:lnRef>
            <a:fillRef idx="1">
              <a:scrgbClr r="0" g="0" b="0"/>
            </a:fillRef>
            <a:effectRef idx="2">
              <a:scrgbClr r="0" g="0" b="0"/>
            </a:effectRef>
            <a:fontRef idx="minor">
              <a:schemeClr val="lt1"/>
            </a:fontRef>
          </p:style>
          <p:txBody>
            <a:bodyPr lIns="230333" tIns="230333" rIns="1883727" bIns="230333" spcCol="1270" anchor="ctr"/>
            <a:lstStyle/>
            <a:p>
              <a:pPr defTabSz="2133600" fontAlgn="auto">
                <a:lnSpc>
                  <a:spcPct val="90000"/>
                </a:lnSpc>
                <a:spcAft>
                  <a:spcPct val="35000"/>
                </a:spcAft>
                <a:defRPr/>
              </a:pPr>
              <a:r>
                <a:rPr lang="it-IT" sz="4800" dirty="0">
                  <a:solidFill>
                    <a:schemeClr val="accent2">
                      <a:lumMod val="75000"/>
                    </a:schemeClr>
                  </a:solidFill>
                  <a:latin typeface="Constantia"/>
                </a:rPr>
                <a:t>additivi alimentari</a:t>
              </a:r>
            </a:p>
          </p:txBody>
        </p:sp>
        <p:sp>
          <p:nvSpPr>
            <p:cNvPr id="12" name="Figura a mano libera 11"/>
            <p:cNvSpPr/>
            <p:nvPr/>
          </p:nvSpPr>
          <p:spPr>
            <a:xfrm>
              <a:off x="1736684" y="2726922"/>
              <a:ext cx="7038782" cy="1620180"/>
            </a:xfrm>
            <a:custGeom>
              <a:avLst/>
              <a:gdLst>
                <a:gd name="connsiteX0" fmla="*/ 0 w 7038782"/>
                <a:gd name="connsiteY0" fmla="*/ 162018 h 1620180"/>
                <a:gd name="connsiteX1" fmla="*/ 47454 w 7038782"/>
                <a:gd name="connsiteY1" fmla="*/ 47454 h 1620180"/>
                <a:gd name="connsiteX2" fmla="*/ 162018 w 7038782"/>
                <a:gd name="connsiteY2" fmla="*/ 0 h 1620180"/>
                <a:gd name="connsiteX3" fmla="*/ 6876764 w 7038782"/>
                <a:gd name="connsiteY3" fmla="*/ 0 h 1620180"/>
                <a:gd name="connsiteX4" fmla="*/ 6991328 w 7038782"/>
                <a:gd name="connsiteY4" fmla="*/ 47454 h 1620180"/>
                <a:gd name="connsiteX5" fmla="*/ 7038782 w 7038782"/>
                <a:gd name="connsiteY5" fmla="*/ 162018 h 1620180"/>
                <a:gd name="connsiteX6" fmla="*/ 7038782 w 7038782"/>
                <a:gd name="connsiteY6" fmla="*/ 1458162 h 1620180"/>
                <a:gd name="connsiteX7" fmla="*/ 6991328 w 7038782"/>
                <a:gd name="connsiteY7" fmla="*/ 1572726 h 1620180"/>
                <a:gd name="connsiteX8" fmla="*/ 6876764 w 7038782"/>
                <a:gd name="connsiteY8" fmla="*/ 1620180 h 1620180"/>
                <a:gd name="connsiteX9" fmla="*/ 162018 w 7038782"/>
                <a:gd name="connsiteY9" fmla="*/ 1620180 h 1620180"/>
                <a:gd name="connsiteX10" fmla="*/ 47454 w 7038782"/>
                <a:gd name="connsiteY10" fmla="*/ 1572726 h 1620180"/>
                <a:gd name="connsiteX11" fmla="*/ 0 w 7038782"/>
                <a:gd name="connsiteY11" fmla="*/ 1458162 h 1620180"/>
                <a:gd name="connsiteX12" fmla="*/ 0 w 7038782"/>
                <a:gd name="connsiteY12" fmla="*/ 162018 h 16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38782" h="1620180">
                  <a:moveTo>
                    <a:pt x="0" y="162018"/>
                  </a:moveTo>
                  <a:cubicBezTo>
                    <a:pt x="0" y="119048"/>
                    <a:pt x="17070" y="77838"/>
                    <a:pt x="47454" y="47454"/>
                  </a:cubicBezTo>
                  <a:cubicBezTo>
                    <a:pt x="77838" y="17070"/>
                    <a:pt x="119048" y="0"/>
                    <a:pt x="162018" y="0"/>
                  </a:cubicBezTo>
                  <a:lnTo>
                    <a:pt x="6876764" y="0"/>
                  </a:lnTo>
                  <a:cubicBezTo>
                    <a:pt x="6919734" y="0"/>
                    <a:pt x="6960944" y="17070"/>
                    <a:pt x="6991328" y="47454"/>
                  </a:cubicBezTo>
                  <a:cubicBezTo>
                    <a:pt x="7021712" y="77838"/>
                    <a:pt x="7038782" y="119048"/>
                    <a:pt x="7038782" y="162018"/>
                  </a:cubicBezTo>
                  <a:lnTo>
                    <a:pt x="7038782" y="1458162"/>
                  </a:lnTo>
                  <a:cubicBezTo>
                    <a:pt x="7038782" y="1501132"/>
                    <a:pt x="7021712" y="1542342"/>
                    <a:pt x="6991328" y="1572726"/>
                  </a:cubicBezTo>
                  <a:cubicBezTo>
                    <a:pt x="6960944" y="1603110"/>
                    <a:pt x="6919734" y="1620180"/>
                    <a:pt x="6876764" y="1620180"/>
                  </a:cubicBezTo>
                  <a:lnTo>
                    <a:pt x="162018" y="1620180"/>
                  </a:lnTo>
                  <a:cubicBezTo>
                    <a:pt x="119048" y="1620180"/>
                    <a:pt x="77838" y="1603110"/>
                    <a:pt x="47454" y="1572726"/>
                  </a:cubicBezTo>
                  <a:cubicBezTo>
                    <a:pt x="17070" y="1542342"/>
                    <a:pt x="0" y="1501132"/>
                    <a:pt x="0" y="1458162"/>
                  </a:cubicBezTo>
                  <a:lnTo>
                    <a:pt x="0" y="162018"/>
                  </a:lnTo>
                  <a:close/>
                </a:path>
              </a:pathLst>
            </a:custGeom>
            <a:solidFill>
              <a:srgbClr val="073763">
                <a:hueOff val="0"/>
                <a:satOff val="0"/>
                <a:lumOff val="0"/>
                <a:alphaOff val="0"/>
              </a:srgbClr>
            </a:solidFill>
            <a:ln>
              <a:noFill/>
            </a:ln>
            <a:effectLst>
              <a:outerShdw blurRad="57150" dist="38100" dir="5400000" algn="ctr" rotWithShape="0">
                <a:srgbClr val="073763">
                  <a:hueOff val="0"/>
                  <a:satOff val="0"/>
                  <a:lumOff val="0"/>
                  <a:alphaOff val="0"/>
                  <a:shade val="9000"/>
                  <a:satMod val="105000"/>
                  <a:alpha val="48000"/>
                </a:srgbClr>
              </a:outerShdw>
            </a:effectLst>
            <a:sp3d extrusionH="190500" prstMaterial="matte">
              <a:bevelT w="120650" h="38100" prst="relaxedInset"/>
              <a:bevelB w="120650" h="57150" prst="relaxedInset"/>
              <a:contourClr>
                <a:sysClr val="windowText" lastClr="000000"/>
              </a:contourClr>
            </a:sp3d>
          </p:spPr>
          <p:style>
            <a:lnRef idx="0">
              <a:scrgbClr r="0" g="0" b="0"/>
            </a:lnRef>
            <a:fillRef idx="1">
              <a:scrgbClr r="0" g="0" b="0"/>
            </a:fillRef>
            <a:effectRef idx="2">
              <a:scrgbClr r="0" g="0" b="0"/>
            </a:effectRef>
            <a:fontRef idx="minor">
              <a:schemeClr val="lt1"/>
            </a:fontRef>
          </p:style>
          <p:txBody>
            <a:bodyPr lIns="230333" tIns="230333" rIns="1904519" bIns="230333" spcCol="1270" anchor="ctr"/>
            <a:lstStyle/>
            <a:p>
              <a:pPr defTabSz="2133600" fontAlgn="auto">
                <a:lnSpc>
                  <a:spcPct val="90000"/>
                </a:lnSpc>
                <a:spcAft>
                  <a:spcPct val="35000"/>
                </a:spcAft>
                <a:defRPr/>
              </a:pPr>
              <a:r>
                <a:rPr lang="it-IT" sz="4800" dirty="0">
                  <a:solidFill>
                    <a:sysClr val="window" lastClr="FFFFFF"/>
                  </a:solidFill>
                  <a:latin typeface="Constantia"/>
                </a:rPr>
                <a:t>frode alimentare</a:t>
              </a:r>
            </a:p>
          </p:txBody>
        </p:sp>
        <p:sp>
          <p:nvSpPr>
            <p:cNvPr id="13" name="Figura a mano libera 12"/>
            <p:cNvSpPr/>
            <p:nvPr/>
          </p:nvSpPr>
          <p:spPr>
            <a:xfrm>
              <a:off x="2357753" y="4617132"/>
              <a:ext cx="7038782" cy="1620180"/>
            </a:xfrm>
            <a:custGeom>
              <a:avLst/>
              <a:gdLst>
                <a:gd name="connsiteX0" fmla="*/ 0 w 7038782"/>
                <a:gd name="connsiteY0" fmla="*/ 162018 h 1620180"/>
                <a:gd name="connsiteX1" fmla="*/ 47454 w 7038782"/>
                <a:gd name="connsiteY1" fmla="*/ 47454 h 1620180"/>
                <a:gd name="connsiteX2" fmla="*/ 162018 w 7038782"/>
                <a:gd name="connsiteY2" fmla="*/ 0 h 1620180"/>
                <a:gd name="connsiteX3" fmla="*/ 6876764 w 7038782"/>
                <a:gd name="connsiteY3" fmla="*/ 0 h 1620180"/>
                <a:gd name="connsiteX4" fmla="*/ 6991328 w 7038782"/>
                <a:gd name="connsiteY4" fmla="*/ 47454 h 1620180"/>
                <a:gd name="connsiteX5" fmla="*/ 7038782 w 7038782"/>
                <a:gd name="connsiteY5" fmla="*/ 162018 h 1620180"/>
                <a:gd name="connsiteX6" fmla="*/ 7038782 w 7038782"/>
                <a:gd name="connsiteY6" fmla="*/ 1458162 h 1620180"/>
                <a:gd name="connsiteX7" fmla="*/ 6991328 w 7038782"/>
                <a:gd name="connsiteY7" fmla="*/ 1572726 h 1620180"/>
                <a:gd name="connsiteX8" fmla="*/ 6876764 w 7038782"/>
                <a:gd name="connsiteY8" fmla="*/ 1620180 h 1620180"/>
                <a:gd name="connsiteX9" fmla="*/ 162018 w 7038782"/>
                <a:gd name="connsiteY9" fmla="*/ 1620180 h 1620180"/>
                <a:gd name="connsiteX10" fmla="*/ 47454 w 7038782"/>
                <a:gd name="connsiteY10" fmla="*/ 1572726 h 1620180"/>
                <a:gd name="connsiteX11" fmla="*/ 0 w 7038782"/>
                <a:gd name="connsiteY11" fmla="*/ 1458162 h 1620180"/>
                <a:gd name="connsiteX12" fmla="*/ 0 w 7038782"/>
                <a:gd name="connsiteY12" fmla="*/ 162018 h 16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38782" h="1620180">
                  <a:moveTo>
                    <a:pt x="0" y="162018"/>
                  </a:moveTo>
                  <a:cubicBezTo>
                    <a:pt x="0" y="119048"/>
                    <a:pt x="17070" y="77838"/>
                    <a:pt x="47454" y="47454"/>
                  </a:cubicBezTo>
                  <a:cubicBezTo>
                    <a:pt x="77838" y="17070"/>
                    <a:pt x="119048" y="0"/>
                    <a:pt x="162018" y="0"/>
                  </a:cubicBezTo>
                  <a:lnTo>
                    <a:pt x="6876764" y="0"/>
                  </a:lnTo>
                  <a:cubicBezTo>
                    <a:pt x="6919734" y="0"/>
                    <a:pt x="6960944" y="17070"/>
                    <a:pt x="6991328" y="47454"/>
                  </a:cubicBezTo>
                  <a:cubicBezTo>
                    <a:pt x="7021712" y="77838"/>
                    <a:pt x="7038782" y="119048"/>
                    <a:pt x="7038782" y="162018"/>
                  </a:cubicBezTo>
                  <a:lnTo>
                    <a:pt x="7038782" y="1458162"/>
                  </a:lnTo>
                  <a:cubicBezTo>
                    <a:pt x="7038782" y="1501132"/>
                    <a:pt x="7021712" y="1542342"/>
                    <a:pt x="6991328" y="1572726"/>
                  </a:cubicBezTo>
                  <a:cubicBezTo>
                    <a:pt x="6960944" y="1603110"/>
                    <a:pt x="6919734" y="1620180"/>
                    <a:pt x="6876764" y="1620180"/>
                  </a:cubicBezTo>
                  <a:lnTo>
                    <a:pt x="162018" y="1620180"/>
                  </a:lnTo>
                  <a:cubicBezTo>
                    <a:pt x="119048" y="1620180"/>
                    <a:pt x="77838" y="1603110"/>
                    <a:pt x="47454" y="1572726"/>
                  </a:cubicBezTo>
                  <a:cubicBezTo>
                    <a:pt x="17070" y="1542342"/>
                    <a:pt x="0" y="1501132"/>
                    <a:pt x="0" y="1458162"/>
                  </a:cubicBezTo>
                  <a:lnTo>
                    <a:pt x="0" y="162018"/>
                  </a:lnTo>
                  <a:close/>
                </a:path>
              </a:pathLst>
            </a:custGeom>
            <a:solidFill>
              <a:srgbClr val="10CF9B">
                <a:hueOff val="0"/>
                <a:satOff val="0"/>
                <a:lumOff val="0"/>
                <a:alphaOff val="0"/>
              </a:srgbClr>
            </a:solidFill>
            <a:ln>
              <a:noFill/>
            </a:ln>
            <a:effectLst>
              <a:outerShdw blurRad="57150" dist="38100" dir="5400000" algn="ctr" rotWithShape="0">
                <a:srgbClr val="10CF9B">
                  <a:hueOff val="0"/>
                  <a:satOff val="0"/>
                  <a:lumOff val="0"/>
                  <a:alphaOff val="0"/>
                  <a:shade val="9000"/>
                  <a:satMod val="105000"/>
                  <a:alpha val="48000"/>
                </a:srgbClr>
              </a:outerShdw>
            </a:effectLst>
            <a:sp3d extrusionH="190500" prstMaterial="matte">
              <a:bevelT w="120650" h="38100" prst="relaxedInset"/>
              <a:bevelB w="120650" h="57150" prst="relaxedInset"/>
              <a:contourClr>
                <a:sysClr val="windowText" lastClr="000000"/>
              </a:contourClr>
            </a:sp3d>
          </p:spPr>
          <p:style>
            <a:lnRef idx="0">
              <a:scrgbClr r="0" g="0" b="0"/>
            </a:lnRef>
            <a:fillRef idx="1">
              <a:scrgbClr r="0" g="0" b="0"/>
            </a:fillRef>
            <a:effectRef idx="2">
              <a:scrgbClr r="0" g="0" b="0"/>
            </a:effectRef>
            <a:fontRef idx="minor">
              <a:schemeClr val="lt1"/>
            </a:fontRef>
          </p:style>
          <p:txBody>
            <a:bodyPr lIns="230333" tIns="230333" rIns="1904519" bIns="230333" spcCol="1270" anchor="ctr"/>
            <a:lstStyle/>
            <a:p>
              <a:pPr defTabSz="2133600" fontAlgn="auto">
                <a:lnSpc>
                  <a:spcPct val="90000"/>
                </a:lnSpc>
                <a:spcAft>
                  <a:spcPct val="35000"/>
                </a:spcAft>
                <a:defRPr/>
              </a:pPr>
              <a:r>
                <a:rPr lang="it-IT" sz="4800" dirty="0">
                  <a:solidFill>
                    <a:sysClr val="window" lastClr="FFFFFF"/>
                  </a:solidFill>
                  <a:latin typeface="Constantia"/>
                </a:rPr>
                <a:t>SOLFITI</a:t>
              </a:r>
            </a:p>
          </p:txBody>
        </p:sp>
        <p:sp>
          <p:nvSpPr>
            <p:cNvPr id="14" name="Figura a mano libera 13"/>
            <p:cNvSpPr/>
            <p:nvPr/>
          </p:nvSpPr>
          <p:spPr>
            <a:xfrm>
              <a:off x="7101281" y="2065348"/>
              <a:ext cx="1053117" cy="1053117"/>
            </a:xfrm>
            <a:custGeom>
              <a:avLst/>
              <a:gdLst>
                <a:gd name="connsiteX0" fmla="*/ 0 w 1053117"/>
                <a:gd name="connsiteY0" fmla="*/ 579214 h 1053117"/>
                <a:gd name="connsiteX1" fmla="*/ 236951 w 1053117"/>
                <a:gd name="connsiteY1" fmla="*/ 579214 h 1053117"/>
                <a:gd name="connsiteX2" fmla="*/ 236951 w 1053117"/>
                <a:gd name="connsiteY2" fmla="*/ 0 h 1053117"/>
                <a:gd name="connsiteX3" fmla="*/ 816166 w 1053117"/>
                <a:gd name="connsiteY3" fmla="*/ 0 h 1053117"/>
                <a:gd name="connsiteX4" fmla="*/ 816166 w 1053117"/>
                <a:gd name="connsiteY4" fmla="*/ 579214 h 1053117"/>
                <a:gd name="connsiteX5" fmla="*/ 1053117 w 1053117"/>
                <a:gd name="connsiteY5" fmla="*/ 579214 h 1053117"/>
                <a:gd name="connsiteX6" fmla="*/ 526559 w 1053117"/>
                <a:gd name="connsiteY6" fmla="*/ 1053117 h 1053117"/>
                <a:gd name="connsiteX7" fmla="*/ 0 w 1053117"/>
                <a:gd name="connsiteY7" fmla="*/ 579214 h 105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117" h="1053117">
                  <a:moveTo>
                    <a:pt x="0" y="579214"/>
                  </a:moveTo>
                  <a:lnTo>
                    <a:pt x="236951" y="579214"/>
                  </a:lnTo>
                  <a:lnTo>
                    <a:pt x="236951" y="0"/>
                  </a:lnTo>
                  <a:lnTo>
                    <a:pt x="816166" y="0"/>
                  </a:lnTo>
                  <a:lnTo>
                    <a:pt x="816166" y="579214"/>
                  </a:lnTo>
                  <a:lnTo>
                    <a:pt x="1053117" y="579214"/>
                  </a:lnTo>
                  <a:lnTo>
                    <a:pt x="526559" y="1053117"/>
                  </a:lnTo>
                  <a:lnTo>
                    <a:pt x="0" y="579214"/>
                  </a:lnTo>
                  <a:close/>
                </a:path>
              </a:pathLst>
            </a:custGeom>
            <a:solidFill>
              <a:srgbClr val="FFC000">
                <a:tint val="40000"/>
                <a:alpha val="90000"/>
                <a:hueOff val="0"/>
                <a:satOff val="0"/>
                <a:lumOff val="0"/>
                <a:alphaOff val="0"/>
              </a:srgbClr>
            </a:solidFill>
            <a:ln>
              <a:noFill/>
            </a:ln>
            <a:effectLst/>
            <a:sp3d z="152400" extrusionH="63500" prstMaterial="matte">
              <a:bevelT w="50800" h="19050" prst="relaxedInset"/>
              <a:contourClr>
                <a:sysClr val="windowText" lastClr="000000"/>
              </a:contourClr>
            </a:sp3d>
          </p:spPr>
          <p:style>
            <a:lnRef idx="0">
              <a:scrgbClr r="0" g="0" b="0"/>
            </a:lnRef>
            <a:fillRef idx="1">
              <a:scrgbClr r="0" g="0" b="0"/>
            </a:fillRef>
            <a:effectRef idx="0">
              <a:scrgbClr r="0" g="0" b="0"/>
            </a:effectRef>
            <a:fontRef idx="minor">
              <a:schemeClr val="dk1">
                <a:hueOff val="0"/>
                <a:satOff val="0"/>
                <a:lumOff val="0"/>
                <a:alphaOff val="0"/>
              </a:schemeClr>
            </a:fontRef>
          </p:style>
          <p:txBody>
            <a:bodyPr lIns="282671" rIns="282671" bIns="306366" spcCol="1270" anchor="ctr"/>
            <a:lstStyle/>
            <a:p>
              <a:pPr algn="ctr" defTabSz="1600200" fontAlgn="auto">
                <a:lnSpc>
                  <a:spcPct val="90000"/>
                </a:lnSpc>
                <a:spcAft>
                  <a:spcPct val="35000"/>
                </a:spcAft>
                <a:defRPr/>
              </a:pPr>
              <a:endParaRPr lang="it-IT" sz="3600">
                <a:solidFill>
                  <a:sysClr val="windowText" lastClr="000000">
                    <a:hueOff val="0"/>
                    <a:satOff val="0"/>
                    <a:lumOff val="0"/>
                    <a:alphaOff val="0"/>
                  </a:sysClr>
                </a:solidFill>
                <a:latin typeface="Constantia"/>
              </a:endParaRPr>
            </a:p>
          </p:txBody>
        </p:sp>
        <p:sp>
          <p:nvSpPr>
            <p:cNvPr id="15" name="Figura a mano libera 14"/>
            <p:cNvSpPr/>
            <p:nvPr/>
          </p:nvSpPr>
          <p:spPr>
            <a:xfrm>
              <a:off x="7722349" y="3944757"/>
              <a:ext cx="1053117" cy="1053117"/>
            </a:xfrm>
            <a:custGeom>
              <a:avLst/>
              <a:gdLst>
                <a:gd name="connsiteX0" fmla="*/ 0 w 1053117"/>
                <a:gd name="connsiteY0" fmla="*/ 579214 h 1053117"/>
                <a:gd name="connsiteX1" fmla="*/ 236951 w 1053117"/>
                <a:gd name="connsiteY1" fmla="*/ 579214 h 1053117"/>
                <a:gd name="connsiteX2" fmla="*/ 236951 w 1053117"/>
                <a:gd name="connsiteY2" fmla="*/ 0 h 1053117"/>
                <a:gd name="connsiteX3" fmla="*/ 816166 w 1053117"/>
                <a:gd name="connsiteY3" fmla="*/ 0 h 1053117"/>
                <a:gd name="connsiteX4" fmla="*/ 816166 w 1053117"/>
                <a:gd name="connsiteY4" fmla="*/ 579214 h 1053117"/>
                <a:gd name="connsiteX5" fmla="*/ 1053117 w 1053117"/>
                <a:gd name="connsiteY5" fmla="*/ 579214 h 1053117"/>
                <a:gd name="connsiteX6" fmla="*/ 526559 w 1053117"/>
                <a:gd name="connsiteY6" fmla="*/ 1053117 h 1053117"/>
                <a:gd name="connsiteX7" fmla="*/ 0 w 1053117"/>
                <a:gd name="connsiteY7" fmla="*/ 579214 h 105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117" h="1053117">
                  <a:moveTo>
                    <a:pt x="0" y="579214"/>
                  </a:moveTo>
                  <a:lnTo>
                    <a:pt x="236951" y="579214"/>
                  </a:lnTo>
                  <a:lnTo>
                    <a:pt x="236951" y="0"/>
                  </a:lnTo>
                  <a:lnTo>
                    <a:pt x="816166" y="0"/>
                  </a:lnTo>
                  <a:lnTo>
                    <a:pt x="816166" y="579214"/>
                  </a:lnTo>
                  <a:lnTo>
                    <a:pt x="1053117" y="579214"/>
                  </a:lnTo>
                  <a:lnTo>
                    <a:pt x="526559" y="1053117"/>
                  </a:lnTo>
                  <a:lnTo>
                    <a:pt x="0" y="579214"/>
                  </a:lnTo>
                  <a:close/>
                </a:path>
              </a:pathLst>
            </a:custGeom>
            <a:solidFill>
              <a:srgbClr val="073763">
                <a:tint val="40000"/>
                <a:alpha val="90000"/>
                <a:hueOff val="0"/>
                <a:satOff val="0"/>
                <a:lumOff val="0"/>
                <a:alphaOff val="0"/>
              </a:srgbClr>
            </a:solidFill>
            <a:ln>
              <a:noFill/>
            </a:ln>
            <a:effectLst/>
            <a:sp3d z="152400" extrusionH="63500" prstMaterial="matte">
              <a:bevelT w="50800" h="19050" prst="relaxedInset"/>
              <a:contourClr>
                <a:sysClr val="windowText" lastClr="000000"/>
              </a:contourClr>
            </a:sp3d>
          </p:spPr>
          <p:style>
            <a:lnRef idx="0">
              <a:scrgbClr r="0" g="0" b="0"/>
            </a:lnRef>
            <a:fillRef idx="1">
              <a:scrgbClr r="0" g="0" b="0"/>
            </a:fillRef>
            <a:effectRef idx="0">
              <a:scrgbClr r="0" g="0" b="0"/>
            </a:effectRef>
            <a:fontRef idx="minor">
              <a:schemeClr val="dk1">
                <a:hueOff val="0"/>
                <a:satOff val="0"/>
                <a:lumOff val="0"/>
                <a:alphaOff val="0"/>
              </a:schemeClr>
            </a:fontRef>
          </p:style>
          <p:txBody>
            <a:bodyPr lIns="282671" rIns="282671" bIns="306366" spcCol="1270" anchor="ctr"/>
            <a:lstStyle/>
            <a:p>
              <a:pPr algn="ctr" defTabSz="1600200" fontAlgn="auto">
                <a:lnSpc>
                  <a:spcPct val="90000"/>
                </a:lnSpc>
                <a:spcAft>
                  <a:spcPct val="35000"/>
                </a:spcAft>
                <a:defRPr/>
              </a:pPr>
              <a:endParaRPr lang="it-IT" sz="3600">
                <a:solidFill>
                  <a:sysClr val="windowText" lastClr="000000">
                    <a:hueOff val="0"/>
                    <a:satOff val="0"/>
                    <a:lumOff val="0"/>
                    <a:alphaOff val="0"/>
                  </a:sysClr>
                </a:solidFill>
                <a:latin typeface="Constantia"/>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5759" y="908303"/>
            <a:ext cx="662940" cy="4023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10768" y="890016"/>
            <a:ext cx="454151" cy="4206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20496" y="890016"/>
            <a:ext cx="743712" cy="42062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319783" y="890016"/>
            <a:ext cx="513588" cy="4206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488947" y="890016"/>
            <a:ext cx="554735" cy="42062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699260" y="890016"/>
            <a:ext cx="513588" cy="42062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868423" y="890016"/>
            <a:ext cx="2173224" cy="42062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697223" y="890016"/>
            <a:ext cx="513588" cy="420624"/>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866388" y="890016"/>
            <a:ext cx="705612" cy="420624"/>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4227576" y="890016"/>
            <a:ext cx="513588" cy="420624"/>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4396740" y="890016"/>
            <a:ext cx="749808" cy="420624"/>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4802123" y="890016"/>
            <a:ext cx="513588" cy="420624"/>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4971288" y="890016"/>
            <a:ext cx="1862327" cy="420624"/>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6489191" y="890016"/>
            <a:ext cx="512063" cy="420624"/>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6656831" y="890016"/>
            <a:ext cx="1455420" cy="420624"/>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7767828" y="890016"/>
            <a:ext cx="513587" cy="420624"/>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7936992" y="890016"/>
            <a:ext cx="688848" cy="420624"/>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8281416" y="890016"/>
            <a:ext cx="454151" cy="420624"/>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810768" y="1194816"/>
            <a:ext cx="1499616" cy="420624"/>
          </a:xfrm>
          <a:prstGeom prst="rect">
            <a:avLst/>
          </a:prstGeom>
          <a:blipFill>
            <a:blip r:embed="rId13" cstate="print"/>
            <a:stretch>
              <a:fillRect/>
            </a:stretch>
          </a:blipFill>
        </p:spPr>
        <p:txBody>
          <a:bodyPr wrap="square" lIns="0" tIns="0" rIns="0" bIns="0" rtlCol="0"/>
          <a:lstStyle/>
          <a:p>
            <a:endParaRPr/>
          </a:p>
        </p:txBody>
      </p:sp>
      <p:sp>
        <p:nvSpPr>
          <p:cNvPr id="21" name="object 21"/>
          <p:cNvSpPr/>
          <p:nvPr/>
        </p:nvSpPr>
        <p:spPr>
          <a:xfrm>
            <a:off x="1965960" y="1194816"/>
            <a:ext cx="519684" cy="420624"/>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2141220" y="1194816"/>
            <a:ext cx="1232916" cy="420624"/>
          </a:xfrm>
          <a:prstGeom prst="rect">
            <a:avLst/>
          </a:prstGeom>
          <a:blipFill>
            <a:blip r:embed="rId15" cstate="print"/>
            <a:stretch>
              <a:fillRect/>
            </a:stretch>
          </a:blipFill>
        </p:spPr>
        <p:txBody>
          <a:bodyPr wrap="square" lIns="0" tIns="0" rIns="0" bIns="0" rtlCol="0"/>
          <a:lstStyle/>
          <a:p>
            <a:endParaRPr/>
          </a:p>
        </p:txBody>
      </p:sp>
      <p:sp>
        <p:nvSpPr>
          <p:cNvPr id="23" name="object 23"/>
          <p:cNvSpPr/>
          <p:nvPr/>
        </p:nvSpPr>
        <p:spPr>
          <a:xfrm>
            <a:off x="3029711" y="1194816"/>
            <a:ext cx="519684" cy="420624"/>
          </a:xfrm>
          <a:prstGeom prst="rect">
            <a:avLst/>
          </a:prstGeom>
          <a:blipFill>
            <a:blip r:embed="rId14" cstate="print"/>
            <a:stretch>
              <a:fillRect/>
            </a:stretch>
          </a:blipFill>
        </p:spPr>
        <p:txBody>
          <a:bodyPr wrap="square" lIns="0" tIns="0" rIns="0" bIns="0" rtlCol="0"/>
          <a:lstStyle/>
          <a:p>
            <a:endParaRPr/>
          </a:p>
        </p:txBody>
      </p:sp>
      <p:sp>
        <p:nvSpPr>
          <p:cNvPr id="24" name="object 24"/>
          <p:cNvSpPr/>
          <p:nvPr/>
        </p:nvSpPr>
        <p:spPr>
          <a:xfrm>
            <a:off x="3204972" y="1194816"/>
            <a:ext cx="1001268" cy="420624"/>
          </a:xfrm>
          <a:prstGeom prst="rect">
            <a:avLst/>
          </a:prstGeom>
          <a:blipFill>
            <a:blip r:embed="rId16" cstate="print"/>
            <a:stretch>
              <a:fillRect/>
            </a:stretch>
          </a:blipFill>
        </p:spPr>
        <p:txBody>
          <a:bodyPr wrap="square" lIns="0" tIns="0" rIns="0" bIns="0" rtlCol="0"/>
          <a:lstStyle/>
          <a:p>
            <a:endParaRPr/>
          </a:p>
        </p:txBody>
      </p:sp>
      <p:sp>
        <p:nvSpPr>
          <p:cNvPr id="25" name="object 25"/>
          <p:cNvSpPr/>
          <p:nvPr/>
        </p:nvSpPr>
        <p:spPr>
          <a:xfrm>
            <a:off x="3861815" y="1194816"/>
            <a:ext cx="519684" cy="420624"/>
          </a:xfrm>
          <a:prstGeom prst="rect">
            <a:avLst/>
          </a:prstGeom>
          <a:blipFill>
            <a:blip r:embed="rId14" cstate="print"/>
            <a:stretch>
              <a:fillRect/>
            </a:stretch>
          </a:blipFill>
        </p:spPr>
        <p:txBody>
          <a:bodyPr wrap="square" lIns="0" tIns="0" rIns="0" bIns="0" rtlCol="0"/>
          <a:lstStyle/>
          <a:p>
            <a:endParaRPr/>
          </a:p>
        </p:txBody>
      </p:sp>
      <p:sp>
        <p:nvSpPr>
          <p:cNvPr id="26" name="object 26"/>
          <p:cNvSpPr/>
          <p:nvPr/>
        </p:nvSpPr>
        <p:spPr>
          <a:xfrm>
            <a:off x="4037076" y="1194816"/>
            <a:ext cx="1443227" cy="420624"/>
          </a:xfrm>
          <a:prstGeom prst="rect">
            <a:avLst/>
          </a:prstGeom>
          <a:blipFill>
            <a:blip r:embed="rId17" cstate="print"/>
            <a:stretch>
              <a:fillRect/>
            </a:stretch>
          </a:blipFill>
        </p:spPr>
        <p:txBody>
          <a:bodyPr wrap="square" lIns="0" tIns="0" rIns="0" bIns="0" rtlCol="0"/>
          <a:lstStyle/>
          <a:p>
            <a:endParaRPr/>
          </a:p>
        </p:txBody>
      </p:sp>
      <p:sp>
        <p:nvSpPr>
          <p:cNvPr id="27" name="object 27"/>
          <p:cNvSpPr/>
          <p:nvPr/>
        </p:nvSpPr>
        <p:spPr>
          <a:xfrm>
            <a:off x="5135879" y="1194816"/>
            <a:ext cx="519684" cy="420624"/>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5311140" y="1194816"/>
            <a:ext cx="868680" cy="420624"/>
          </a:xfrm>
          <a:prstGeom prst="rect">
            <a:avLst/>
          </a:prstGeom>
          <a:blipFill>
            <a:blip r:embed="rId18" cstate="print"/>
            <a:stretch>
              <a:fillRect/>
            </a:stretch>
          </a:blipFill>
        </p:spPr>
        <p:txBody>
          <a:bodyPr wrap="square" lIns="0" tIns="0" rIns="0" bIns="0" rtlCol="0"/>
          <a:lstStyle/>
          <a:p>
            <a:endParaRPr/>
          </a:p>
        </p:txBody>
      </p:sp>
      <p:sp>
        <p:nvSpPr>
          <p:cNvPr id="29" name="object 29"/>
          <p:cNvSpPr/>
          <p:nvPr/>
        </p:nvSpPr>
        <p:spPr>
          <a:xfrm>
            <a:off x="5835396" y="1194816"/>
            <a:ext cx="519684" cy="420624"/>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6010655" y="1194816"/>
            <a:ext cx="918972" cy="420624"/>
          </a:xfrm>
          <a:prstGeom prst="rect">
            <a:avLst/>
          </a:prstGeom>
          <a:blipFill>
            <a:blip r:embed="rId19" cstate="print"/>
            <a:stretch>
              <a:fillRect/>
            </a:stretch>
          </a:blipFill>
        </p:spPr>
        <p:txBody>
          <a:bodyPr wrap="square" lIns="0" tIns="0" rIns="0" bIns="0" rtlCol="0"/>
          <a:lstStyle/>
          <a:p>
            <a:endParaRPr/>
          </a:p>
        </p:txBody>
      </p:sp>
      <p:sp>
        <p:nvSpPr>
          <p:cNvPr id="31" name="object 31"/>
          <p:cNvSpPr/>
          <p:nvPr/>
        </p:nvSpPr>
        <p:spPr>
          <a:xfrm>
            <a:off x="6585204" y="1194816"/>
            <a:ext cx="519683" cy="420624"/>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6760464" y="1194816"/>
            <a:ext cx="1485900" cy="420624"/>
          </a:xfrm>
          <a:prstGeom prst="rect">
            <a:avLst/>
          </a:prstGeom>
          <a:blipFill>
            <a:blip r:embed="rId20" cstate="print"/>
            <a:stretch>
              <a:fillRect/>
            </a:stretch>
          </a:blipFill>
        </p:spPr>
        <p:txBody>
          <a:bodyPr wrap="square" lIns="0" tIns="0" rIns="0" bIns="0" rtlCol="0"/>
          <a:lstStyle/>
          <a:p>
            <a:endParaRPr/>
          </a:p>
        </p:txBody>
      </p:sp>
      <p:sp>
        <p:nvSpPr>
          <p:cNvPr id="33" name="object 33"/>
          <p:cNvSpPr/>
          <p:nvPr/>
        </p:nvSpPr>
        <p:spPr>
          <a:xfrm>
            <a:off x="7901940" y="1194816"/>
            <a:ext cx="519683" cy="420624"/>
          </a:xfrm>
          <a:prstGeom prst="rect">
            <a:avLst/>
          </a:prstGeom>
          <a:blipFill>
            <a:blip r:embed="rId14" cstate="print"/>
            <a:stretch>
              <a:fillRect/>
            </a:stretch>
          </a:blipFill>
        </p:spPr>
        <p:txBody>
          <a:bodyPr wrap="square" lIns="0" tIns="0" rIns="0" bIns="0" rtlCol="0"/>
          <a:lstStyle/>
          <a:p>
            <a:endParaRPr/>
          </a:p>
        </p:txBody>
      </p:sp>
      <p:sp>
        <p:nvSpPr>
          <p:cNvPr id="34" name="object 34"/>
          <p:cNvSpPr/>
          <p:nvPr/>
        </p:nvSpPr>
        <p:spPr>
          <a:xfrm>
            <a:off x="8077200" y="1194816"/>
            <a:ext cx="548640" cy="420624"/>
          </a:xfrm>
          <a:prstGeom prst="rect">
            <a:avLst/>
          </a:prstGeom>
          <a:blipFill>
            <a:blip r:embed="rId21" cstate="print"/>
            <a:stretch>
              <a:fillRect/>
            </a:stretch>
          </a:blipFill>
        </p:spPr>
        <p:txBody>
          <a:bodyPr wrap="square" lIns="0" tIns="0" rIns="0" bIns="0" rtlCol="0"/>
          <a:lstStyle/>
          <a:p>
            <a:endParaRPr/>
          </a:p>
        </p:txBody>
      </p:sp>
      <p:sp>
        <p:nvSpPr>
          <p:cNvPr id="35" name="object 35"/>
          <p:cNvSpPr/>
          <p:nvPr/>
        </p:nvSpPr>
        <p:spPr>
          <a:xfrm>
            <a:off x="8281416" y="1194816"/>
            <a:ext cx="454151" cy="420624"/>
          </a:xfrm>
          <a:prstGeom prst="rect">
            <a:avLst/>
          </a:prstGeom>
          <a:blipFill>
            <a:blip r:embed="rId3" cstate="print"/>
            <a:stretch>
              <a:fillRect/>
            </a:stretch>
          </a:blipFill>
        </p:spPr>
        <p:txBody>
          <a:bodyPr wrap="square" lIns="0" tIns="0" rIns="0" bIns="0" rtlCol="0"/>
          <a:lstStyle/>
          <a:p>
            <a:endParaRPr/>
          </a:p>
        </p:txBody>
      </p:sp>
      <p:sp>
        <p:nvSpPr>
          <p:cNvPr id="36" name="object 36"/>
          <p:cNvSpPr/>
          <p:nvPr/>
        </p:nvSpPr>
        <p:spPr>
          <a:xfrm>
            <a:off x="810768" y="1499616"/>
            <a:ext cx="1104900" cy="420624"/>
          </a:xfrm>
          <a:prstGeom prst="rect">
            <a:avLst/>
          </a:prstGeom>
          <a:blipFill>
            <a:blip r:embed="rId22" cstate="print"/>
            <a:stretch>
              <a:fillRect/>
            </a:stretch>
          </a:blipFill>
        </p:spPr>
        <p:txBody>
          <a:bodyPr wrap="square" lIns="0" tIns="0" rIns="0" bIns="0" rtlCol="0"/>
          <a:lstStyle/>
          <a:p>
            <a:endParaRPr/>
          </a:p>
        </p:txBody>
      </p:sp>
      <p:sp>
        <p:nvSpPr>
          <p:cNvPr id="37" name="object 37"/>
          <p:cNvSpPr/>
          <p:nvPr/>
        </p:nvSpPr>
        <p:spPr>
          <a:xfrm>
            <a:off x="1571244" y="1499616"/>
            <a:ext cx="458724" cy="420624"/>
          </a:xfrm>
          <a:prstGeom prst="rect">
            <a:avLst/>
          </a:prstGeom>
          <a:blipFill>
            <a:blip r:embed="rId23" cstate="print"/>
            <a:stretch>
              <a:fillRect/>
            </a:stretch>
          </a:blipFill>
        </p:spPr>
        <p:txBody>
          <a:bodyPr wrap="square" lIns="0" tIns="0" rIns="0" bIns="0" rtlCol="0"/>
          <a:lstStyle/>
          <a:p>
            <a:endParaRPr/>
          </a:p>
        </p:txBody>
      </p:sp>
      <p:sp>
        <p:nvSpPr>
          <p:cNvPr id="38" name="object 38"/>
          <p:cNvSpPr/>
          <p:nvPr/>
        </p:nvSpPr>
        <p:spPr>
          <a:xfrm>
            <a:off x="1685544" y="1499616"/>
            <a:ext cx="655319" cy="420624"/>
          </a:xfrm>
          <a:prstGeom prst="rect">
            <a:avLst/>
          </a:prstGeom>
          <a:blipFill>
            <a:blip r:embed="rId24" cstate="print"/>
            <a:stretch>
              <a:fillRect/>
            </a:stretch>
          </a:blipFill>
        </p:spPr>
        <p:txBody>
          <a:bodyPr wrap="square" lIns="0" tIns="0" rIns="0" bIns="0" rtlCol="0"/>
          <a:lstStyle/>
          <a:p>
            <a:endParaRPr/>
          </a:p>
        </p:txBody>
      </p:sp>
      <p:sp>
        <p:nvSpPr>
          <p:cNvPr id="39" name="object 39"/>
          <p:cNvSpPr/>
          <p:nvPr/>
        </p:nvSpPr>
        <p:spPr>
          <a:xfrm>
            <a:off x="1996439" y="1499616"/>
            <a:ext cx="457200" cy="420624"/>
          </a:xfrm>
          <a:prstGeom prst="rect">
            <a:avLst/>
          </a:prstGeom>
          <a:blipFill>
            <a:blip r:embed="rId23" cstate="print"/>
            <a:stretch>
              <a:fillRect/>
            </a:stretch>
          </a:blipFill>
        </p:spPr>
        <p:txBody>
          <a:bodyPr wrap="square" lIns="0" tIns="0" rIns="0" bIns="0" rtlCol="0"/>
          <a:lstStyle/>
          <a:p>
            <a:endParaRPr/>
          </a:p>
        </p:txBody>
      </p:sp>
      <p:sp>
        <p:nvSpPr>
          <p:cNvPr id="40" name="object 40"/>
          <p:cNvSpPr/>
          <p:nvPr/>
        </p:nvSpPr>
        <p:spPr>
          <a:xfrm>
            <a:off x="2109216" y="1499616"/>
            <a:ext cx="1359408" cy="420624"/>
          </a:xfrm>
          <a:prstGeom prst="rect">
            <a:avLst/>
          </a:prstGeom>
          <a:blipFill>
            <a:blip r:embed="rId25" cstate="print"/>
            <a:stretch>
              <a:fillRect/>
            </a:stretch>
          </a:blipFill>
        </p:spPr>
        <p:txBody>
          <a:bodyPr wrap="square" lIns="0" tIns="0" rIns="0" bIns="0" rtlCol="0"/>
          <a:lstStyle/>
          <a:p>
            <a:endParaRPr/>
          </a:p>
        </p:txBody>
      </p:sp>
      <p:sp>
        <p:nvSpPr>
          <p:cNvPr id="41" name="object 41"/>
          <p:cNvSpPr/>
          <p:nvPr/>
        </p:nvSpPr>
        <p:spPr>
          <a:xfrm>
            <a:off x="3124200" y="1499616"/>
            <a:ext cx="458724" cy="420624"/>
          </a:xfrm>
          <a:prstGeom prst="rect">
            <a:avLst/>
          </a:prstGeom>
          <a:blipFill>
            <a:blip r:embed="rId23" cstate="print"/>
            <a:stretch>
              <a:fillRect/>
            </a:stretch>
          </a:blipFill>
        </p:spPr>
        <p:txBody>
          <a:bodyPr wrap="square" lIns="0" tIns="0" rIns="0" bIns="0" rtlCol="0"/>
          <a:lstStyle/>
          <a:p>
            <a:endParaRPr/>
          </a:p>
        </p:txBody>
      </p:sp>
      <p:sp>
        <p:nvSpPr>
          <p:cNvPr id="42" name="object 42"/>
          <p:cNvSpPr/>
          <p:nvPr/>
        </p:nvSpPr>
        <p:spPr>
          <a:xfrm>
            <a:off x="3238500" y="1499616"/>
            <a:ext cx="563879" cy="420624"/>
          </a:xfrm>
          <a:prstGeom prst="rect">
            <a:avLst/>
          </a:prstGeom>
          <a:blipFill>
            <a:blip r:embed="rId26" cstate="print"/>
            <a:stretch>
              <a:fillRect/>
            </a:stretch>
          </a:blipFill>
        </p:spPr>
        <p:txBody>
          <a:bodyPr wrap="square" lIns="0" tIns="0" rIns="0" bIns="0" rtlCol="0"/>
          <a:lstStyle/>
          <a:p>
            <a:endParaRPr/>
          </a:p>
        </p:txBody>
      </p:sp>
      <p:sp>
        <p:nvSpPr>
          <p:cNvPr id="43" name="object 43"/>
          <p:cNvSpPr/>
          <p:nvPr/>
        </p:nvSpPr>
        <p:spPr>
          <a:xfrm>
            <a:off x="3457955" y="1499616"/>
            <a:ext cx="457200" cy="420624"/>
          </a:xfrm>
          <a:prstGeom prst="rect">
            <a:avLst/>
          </a:prstGeom>
          <a:blipFill>
            <a:blip r:embed="rId23" cstate="print"/>
            <a:stretch>
              <a:fillRect/>
            </a:stretch>
          </a:blipFill>
        </p:spPr>
        <p:txBody>
          <a:bodyPr wrap="square" lIns="0" tIns="0" rIns="0" bIns="0" rtlCol="0"/>
          <a:lstStyle/>
          <a:p>
            <a:endParaRPr/>
          </a:p>
        </p:txBody>
      </p:sp>
      <p:sp>
        <p:nvSpPr>
          <p:cNvPr id="44" name="object 44"/>
          <p:cNvSpPr/>
          <p:nvPr/>
        </p:nvSpPr>
        <p:spPr>
          <a:xfrm>
            <a:off x="3570732" y="1499616"/>
            <a:ext cx="1456943" cy="420624"/>
          </a:xfrm>
          <a:prstGeom prst="rect">
            <a:avLst/>
          </a:prstGeom>
          <a:blipFill>
            <a:blip r:embed="rId27" cstate="print"/>
            <a:stretch>
              <a:fillRect/>
            </a:stretch>
          </a:blipFill>
        </p:spPr>
        <p:txBody>
          <a:bodyPr wrap="square" lIns="0" tIns="0" rIns="0" bIns="0" rtlCol="0"/>
          <a:lstStyle/>
          <a:p>
            <a:endParaRPr/>
          </a:p>
        </p:txBody>
      </p:sp>
      <p:sp>
        <p:nvSpPr>
          <p:cNvPr id="45" name="object 45"/>
          <p:cNvSpPr/>
          <p:nvPr/>
        </p:nvSpPr>
        <p:spPr>
          <a:xfrm>
            <a:off x="4683252" y="1499616"/>
            <a:ext cx="458724" cy="420624"/>
          </a:xfrm>
          <a:prstGeom prst="rect">
            <a:avLst/>
          </a:prstGeom>
          <a:blipFill>
            <a:blip r:embed="rId23" cstate="print"/>
            <a:stretch>
              <a:fillRect/>
            </a:stretch>
          </a:blipFill>
        </p:spPr>
        <p:txBody>
          <a:bodyPr wrap="square" lIns="0" tIns="0" rIns="0" bIns="0" rtlCol="0"/>
          <a:lstStyle/>
          <a:p>
            <a:endParaRPr/>
          </a:p>
        </p:txBody>
      </p:sp>
      <p:sp>
        <p:nvSpPr>
          <p:cNvPr id="46" name="object 46"/>
          <p:cNvSpPr/>
          <p:nvPr/>
        </p:nvSpPr>
        <p:spPr>
          <a:xfrm>
            <a:off x="4797552" y="1499616"/>
            <a:ext cx="1318260" cy="420624"/>
          </a:xfrm>
          <a:prstGeom prst="rect">
            <a:avLst/>
          </a:prstGeom>
          <a:blipFill>
            <a:blip r:embed="rId28" cstate="print"/>
            <a:stretch>
              <a:fillRect/>
            </a:stretch>
          </a:blipFill>
        </p:spPr>
        <p:txBody>
          <a:bodyPr wrap="square" lIns="0" tIns="0" rIns="0" bIns="0" rtlCol="0"/>
          <a:lstStyle/>
          <a:p>
            <a:endParaRPr/>
          </a:p>
        </p:txBody>
      </p:sp>
      <p:sp>
        <p:nvSpPr>
          <p:cNvPr id="47" name="object 47"/>
          <p:cNvSpPr/>
          <p:nvPr/>
        </p:nvSpPr>
        <p:spPr>
          <a:xfrm>
            <a:off x="5771388" y="1499616"/>
            <a:ext cx="458724" cy="420624"/>
          </a:xfrm>
          <a:prstGeom prst="rect">
            <a:avLst/>
          </a:prstGeom>
          <a:blipFill>
            <a:blip r:embed="rId23" cstate="print"/>
            <a:stretch>
              <a:fillRect/>
            </a:stretch>
          </a:blipFill>
        </p:spPr>
        <p:txBody>
          <a:bodyPr wrap="square" lIns="0" tIns="0" rIns="0" bIns="0" rtlCol="0"/>
          <a:lstStyle/>
          <a:p>
            <a:endParaRPr/>
          </a:p>
        </p:txBody>
      </p:sp>
      <p:sp>
        <p:nvSpPr>
          <p:cNvPr id="48" name="object 48"/>
          <p:cNvSpPr/>
          <p:nvPr/>
        </p:nvSpPr>
        <p:spPr>
          <a:xfrm>
            <a:off x="5885688" y="1499616"/>
            <a:ext cx="1397508" cy="420624"/>
          </a:xfrm>
          <a:prstGeom prst="rect">
            <a:avLst/>
          </a:prstGeom>
          <a:blipFill>
            <a:blip r:embed="rId29" cstate="print"/>
            <a:stretch>
              <a:fillRect/>
            </a:stretch>
          </a:blipFill>
        </p:spPr>
        <p:txBody>
          <a:bodyPr wrap="square" lIns="0" tIns="0" rIns="0" bIns="0" rtlCol="0"/>
          <a:lstStyle/>
          <a:p>
            <a:endParaRPr/>
          </a:p>
        </p:txBody>
      </p:sp>
      <p:sp>
        <p:nvSpPr>
          <p:cNvPr id="49" name="object 49"/>
          <p:cNvSpPr/>
          <p:nvPr/>
        </p:nvSpPr>
        <p:spPr>
          <a:xfrm>
            <a:off x="6938771" y="1499616"/>
            <a:ext cx="458724" cy="420624"/>
          </a:xfrm>
          <a:prstGeom prst="rect">
            <a:avLst/>
          </a:prstGeom>
          <a:blipFill>
            <a:blip r:embed="rId23" cstate="print"/>
            <a:stretch>
              <a:fillRect/>
            </a:stretch>
          </a:blipFill>
        </p:spPr>
        <p:txBody>
          <a:bodyPr wrap="square" lIns="0" tIns="0" rIns="0" bIns="0" rtlCol="0"/>
          <a:lstStyle/>
          <a:p>
            <a:endParaRPr/>
          </a:p>
        </p:txBody>
      </p:sp>
      <p:sp>
        <p:nvSpPr>
          <p:cNvPr id="50" name="object 50"/>
          <p:cNvSpPr/>
          <p:nvPr/>
        </p:nvSpPr>
        <p:spPr>
          <a:xfrm>
            <a:off x="7053071" y="1499616"/>
            <a:ext cx="486155" cy="420624"/>
          </a:xfrm>
          <a:prstGeom prst="rect">
            <a:avLst/>
          </a:prstGeom>
          <a:blipFill>
            <a:blip r:embed="rId30" cstate="print"/>
            <a:stretch>
              <a:fillRect/>
            </a:stretch>
          </a:blipFill>
        </p:spPr>
        <p:txBody>
          <a:bodyPr wrap="square" lIns="0" tIns="0" rIns="0" bIns="0" rtlCol="0"/>
          <a:lstStyle/>
          <a:p>
            <a:endParaRPr/>
          </a:p>
        </p:txBody>
      </p:sp>
      <p:sp>
        <p:nvSpPr>
          <p:cNvPr id="51" name="object 51"/>
          <p:cNvSpPr/>
          <p:nvPr/>
        </p:nvSpPr>
        <p:spPr>
          <a:xfrm>
            <a:off x="7194804" y="1499616"/>
            <a:ext cx="458724" cy="420624"/>
          </a:xfrm>
          <a:prstGeom prst="rect">
            <a:avLst/>
          </a:prstGeom>
          <a:blipFill>
            <a:blip r:embed="rId23" cstate="print"/>
            <a:stretch>
              <a:fillRect/>
            </a:stretch>
          </a:blipFill>
        </p:spPr>
        <p:txBody>
          <a:bodyPr wrap="square" lIns="0" tIns="0" rIns="0" bIns="0" rtlCol="0"/>
          <a:lstStyle/>
          <a:p>
            <a:endParaRPr/>
          </a:p>
        </p:txBody>
      </p:sp>
      <p:sp>
        <p:nvSpPr>
          <p:cNvPr id="52" name="object 52"/>
          <p:cNvSpPr/>
          <p:nvPr/>
        </p:nvSpPr>
        <p:spPr>
          <a:xfrm>
            <a:off x="7309104" y="1499616"/>
            <a:ext cx="1316736" cy="420624"/>
          </a:xfrm>
          <a:prstGeom prst="rect">
            <a:avLst/>
          </a:prstGeom>
          <a:blipFill>
            <a:blip r:embed="rId31" cstate="print"/>
            <a:stretch>
              <a:fillRect/>
            </a:stretch>
          </a:blipFill>
        </p:spPr>
        <p:txBody>
          <a:bodyPr wrap="square" lIns="0" tIns="0" rIns="0" bIns="0" rtlCol="0"/>
          <a:lstStyle/>
          <a:p>
            <a:endParaRPr/>
          </a:p>
        </p:txBody>
      </p:sp>
      <p:sp>
        <p:nvSpPr>
          <p:cNvPr id="53" name="object 53"/>
          <p:cNvSpPr/>
          <p:nvPr/>
        </p:nvSpPr>
        <p:spPr>
          <a:xfrm>
            <a:off x="8281416" y="1499616"/>
            <a:ext cx="454151" cy="420624"/>
          </a:xfrm>
          <a:prstGeom prst="rect">
            <a:avLst/>
          </a:prstGeom>
          <a:blipFill>
            <a:blip r:embed="rId3" cstate="print"/>
            <a:stretch>
              <a:fillRect/>
            </a:stretch>
          </a:blipFill>
        </p:spPr>
        <p:txBody>
          <a:bodyPr wrap="square" lIns="0" tIns="0" rIns="0" bIns="0" rtlCol="0"/>
          <a:lstStyle/>
          <a:p>
            <a:endParaRPr/>
          </a:p>
        </p:txBody>
      </p:sp>
      <p:sp>
        <p:nvSpPr>
          <p:cNvPr id="54" name="object 54"/>
          <p:cNvSpPr/>
          <p:nvPr/>
        </p:nvSpPr>
        <p:spPr>
          <a:xfrm>
            <a:off x="810768" y="1804416"/>
            <a:ext cx="565404" cy="420624"/>
          </a:xfrm>
          <a:prstGeom prst="rect">
            <a:avLst/>
          </a:prstGeom>
          <a:blipFill>
            <a:blip r:embed="rId32" cstate="print"/>
            <a:stretch>
              <a:fillRect/>
            </a:stretch>
          </a:blipFill>
        </p:spPr>
        <p:txBody>
          <a:bodyPr wrap="square" lIns="0" tIns="0" rIns="0" bIns="0" rtlCol="0"/>
          <a:lstStyle/>
          <a:p>
            <a:endParaRPr/>
          </a:p>
        </p:txBody>
      </p:sp>
      <p:sp>
        <p:nvSpPr>
          <p:cNvPr id="55" name="object 55"/>
          <p:cNvSpPr/>
          <p:nvPr/>
        </p:nvSpPr>
        <p:spPr>
          <a:xfrm>
            <a:off x="1031747" y="1804416"/>
            <a:ext cx="461772" cy="420624"/>
          </a:xfrm>
          <a:prstGeom prst="rect">
            <a:avLst/>
          </a:prstGeom>
          <a:blipFill>
            <a:blip r:embed="rId33" cstate="print"/>
            <a:stretch>
              <a:fillRect/>
            </a:stretch>
          </a:blipFill>
        </p:spPr>
        <p:txBody>
          <a:bodyPr wrap="square" lIns="0" tIns="0" rIns="0" bIns="0" rtlCol="0"/>
          <a:lstStyle/>
          <a:p>
            <a:endParaRPr/>
          </a:p>
        </p:txBody>
      </p:sp>
      <p:sp>
        <p:nvSpPr>
          <p:cNvPr id="56" name="object 56"/>
          <p:cNvSpPr/>
          <p:nvPr/>
        </p:nvSpPr>
        <p:spPr>
          <a:xfrm>
            <a:off x="1149096" y="1804416"/>
            <a:ext cx="679704" cy="420624"/>
          </a:xfrm>
          <a:prstGeom prst="rect">
            <a:avLst/>
          </a:prstGeom>
          <a:blipFill>
            <a:blip r:embed="rId34" cstate="print"/>
            <a:stretch>
              <a:fillRect/>
            </a:stretch>
          </a:blipFill>
        </p:spPr>
        <p:txBody>
          <a:bodyPr wrap="square" lIns="0" tIns="0" rIns="0" bIns="0" rtlCol="0"/>
          <a:lstStyle/>
          <a:p>
            <a:endParaRPr/>
          </a:p>
        </p:txBody>
      </p:sp>
      <p:sp>
        <p:nvSpPr>
          <p:cNvPr id="57" name="object 57"/>
          <p:cNvSpPr/>
          <p:nvPr/>
        </p:nvSpPr>
        <p:spPr>
          <a:xfrm>
            <a:off x="1484375" y="1804416"/>
            <a:ext cx="461772" cy="420624"/>
          </a:xfrm>
          <a:prstGeom prst="rect">
            <a:avLst/>
          </a:prstGeom>
          <a:blipFill>
            <a:blip r:embed="rId33" cstate="print"/>
            <a:stretch>
              <a:fillRect/>
            </a:stretch>
          </a:blipFill>
        </p:spPr>
        <p:txBody>
          <a:bodyPr wrap="square" lIns="0" tIns="0" rIns="0" bIns="0" rtlCol="0"/>
          <a:lstStyle/>
          <a:p>
            <a:endParaRPr/>
          </a:p>
        </p:txBody>
      </p:sp>
      <p:sp>
        <p:nvSpPr>
          <p:cNvPr id="58" name="object 58"/>
          <p:cNvSpPr/>
          <p:nvPr/>
        </p:nvSpPr>
        <p:spPr>
          <a:xfrm>
            <a:off x="1601724" y="1804416"/>
            <a:ext cx="499872" cy="420624"/>
          </a:xfrm>
          <a:prstGeom prst="rect">
            <a:avLst/>
          </a:prstGeom>
          <a:blipFill>
            <a:blip r:embed="rId35" cstate="print"/>
            <a:stretch>
              <a:fillRect/>
            </a:stretch>
          </a:blipFill>
        </p:spPr>
        <p:txBody>
          <a:bodyPr wrap="square" lIns="0" tIns="0" rIns="0" bIns="0" rtlCol="0"/>
          <a:lstStyle/>
          <a:p>
            <a:endParaRPr/>
          </a:p>
        </p:txBody>
      </p:sp>
      <p:sp>
        <p:nvSpPr>
          <p:cNvPr id="59" name="object 59"/>
          <p:cNvSpPr/>
          <p:nvPr/>
        </p:nvSpPr>
        <p:spPr>
          <a:xfrm>
            <a:off x="1757172" y="1804416"/>
            <a:ext cx="461772" cy="420624"/>
          </a:xfrm>
          <a:prstGeom prst="rect">
            <a:avLst/>
          </a:prstGeom>
          <a:blipFill>
            <a:blip r:embed="rId33" cstate="print"/>
            <a:stretch>
              <a:fillRect/>
            </a:stretch>
          </a:blipFill>
        </p:spPr>
        <p:txBody>
          <a:bodyPr wrap="square" lIns="0" tIns="0" rIns="0" bIns="0" rtlCol="0"/>
          <a:lstStyle/>
          <a:p>
            <a:endParaRPr/>
          </a:p>
        </p:txBody>
      </p:sp>
      <p:sp>
        <p:nvSpPr>
          <p:cNvPr id="60" name="object 60"/>
          <p:cNvSpPr/>
          <p:nvPr/>
        </p:nvSpPr>
        <p:spPr>
          <a:xfrm>
            <a:off x="1874520" y="1804416"/>
            <a:ext cx="1670304" cy="420624"/>
          </a:xfrm>
          <a:prstGeom prst="rect">
            <a:avLst/>
          </a:prstGeom>
          <a:blipFill>
            <a:blip r:embed="rId36" cstate="print"/>
            <a:stretch>
              <a:fillRect/>
            </a:stretch>
          </a:blipFill>
        </p:spPr>
        <p:txBody>
          <a:bodyPr wrap="square" lIns="0" tIns="0" rIns="0" bIns="0" rtlCol="0"/>
          <a:lstStyle/>
          <a:p>
            <a:endParaRPr/>
          </a:p>
        </p:txBody>
      </p:sp>
      <p:sp>
        <p:nvSpPr>
          <p:cNvPr id="61" name="object 61"/>
          <p:cNvSpPr/>
          <p:nvPr/>
        </p:nvSpPr>
        <p:spPr>
          <a:xfrm>
            <a:off x="3200400" y="1804416"/>
            <a:ext cx="461772" cy="420624"/>
          </a:xfrm>
          <a:prstGeom prst="rect">
            <a:avLst/>
          </a:prstGeom>
          <a:blipFill>
            <a:blip r:embed="rId33" cstate="print"/>
            <a:stretch>
              <a:fillRect/>
            </a:stretch>
          </a:blipFill>
        </p:spPr>
        <p:txBody>
          <a:bodyPr wrap="square" lIns="0" tIns="0" rIns="0" bIns="0" rtlCol="0"/>
          <a:lstStyle/>
          <a:p>
            <a:endParaRPr/>
          </a:p>
        </p:txBody>
      </p:sp>
      <p:sp>
        <p:nvSpPr>
          <p:cNvPr id="62" name="object 62"/>
          <p:cNvSpPr/>
          <p:nvPr/>
        </p:nvSpPr>
        <p:spPr>
          <a:xfrm>
            <a:off x="3317747" y="1804416"/>
            <a:ext cx="635508" cy="420624"/>
          </a:xfrm>
          <a:prstGeom prst="rect">
            <a:avLst/>
          </a:prstGeom>
          <a:blipFill>
            <a:blip r:embed="rId37" cstate="print"/>
            <a:stretch>
              <a:fillRect/>
            </a:stretch>
          </a:blipFill>
        </p:spPr>
        <p:txBody>
          <a:bodyPr wrap="square" lIns="0" tIns="0" rIns="0" bIns="0" rtlCol="0"/>
          <a:lstStyle/>
          <a:p>
            <a:endParaRPr/>
          </a:p>
        </p:txBody>
      </p:sp>
      <p:sp>
        <p:nvSpPr>
          <p:cNvPr id="63" name="object 63"/>
          <p:cNvSpPr/>
          <p:nvPr/>
        </p:nvSpPr>
        <p:spPr>
          <a:xfrm>
            <a:off x="3608832" y="1804416"/>
            <a:ext cx="460248" cy="420624"/>
          </a:xfrm>
          <a:prstGeom prst="rect">
            <a:avLst/>
          </a:prstGeom>
          <a:blipFill>
            <a:blip r:embed="rId33" cstate="print"/>
            <a:stretch>
              <a:fillRect/>
            </a:stretch>
          </a:blipFill>
        </p:spPr>
        <p:txBody>
          <a:bodyPr wrap="square" lIns="0" tIns="0" rIns="0" bIns="0" rtlCol="0"/>
          <a:lstStyle/>
          <a:p>
            <a:endParaRPr/>
          </a:p>
        </p:txBody>
      </p:sp>
      <p:sp>
        <p:nvSpPr>
          <p:cNvPr id="64" name="object 64"/>
          <p:cNvSpPr/>
          <p:nvPr/>
        </p:nvSpPr>
        <p:spPr>
          <a:xfrm>
            <a:off x="3724655" y="1804416"/>
            <a:ext cx="937260" cy="420624"/>
          </a:xfrm>
          <a:prstGeom prst="rect">
            <a:avLst/>
          </a:prstGeom>
          <a:blipFill>
            <a:blip r:embed="rId38" cstate="print"/>
            <a:stretch>
              <a:fillRect/>
            </a:stretch>
          </a:blipFill>
        </p:spPr>
        <p:txBody>
          <a:bodyPr wrap="square" lIns="0" tIns="0" rIns="0" bIns="0" rtlCol="0"/>
          <a:lstStyle/>
          <a:p>
            <a:endParaRPr/>
          </a:p>
        </p:txBody>
      </p:sp>
      <p:sp>
        <p:nvSpPr>
          <p:cNvPr id="65" name="object 65"/>
          <p:cNvSpPr/>
          <p:nvPr/>
        </p:nvSpPr>
        <p:spPr>
          <a:xfrm>
            <a:off x="4317491" y="1804416"/>
            <a:ext cx="461772" cy="420624"/>
          </a:xfrm>
          <a:prstGeom prst="rect">
            <a:avLst/>
          </a:prstGeom>
          <a:blipFill>
            <a:blip r:embed="rId33" cstate="print"/>
            <a:stretch>
              <a:fillRect/>
            </a:stretch>
          </a:blipFill>
        </p:spPr>
        <p:txBody>
          <a:bodyPr wrap="square" lIns="0" tIns="0" rIns="0" bIns="0" rtlCol="0"/>
          <a:lstStyle/>
          <a:p>
            <a:endParaRPr/>
          </a:p>
        </p:txBody>
      </p:sp>
      <p:sp>
        <p:nvSpPr>
          <p:cNvPr id="66" name="object 66"/>
          <p:cNvSpPr/>
          <p:nvPr/>
        </p:nvSpPr>
        <p:spPr>
          <a:xfrm>
            <a:off x="4434840" y="1804416"/>
            <a:ext cx="1223772" cy="420624"/>
          </a:xfrm>
          <a:prstGeom prst="rect">
            <a:avLst/>
          </a:prstGeom>
          <a:blipFill>
            <a:blip r:embed="rId39" cstate="print"/>
            <a:stretch>
              <a:fillRect/>
            </a:stretch>
          </a:blipFill>
        </p:spPr>
        <p:txBody>
          <a:bodyPr wrap="square" lIns="0" tIns="0" rIns="0" bIns="0" rtlCol="0"/>
          <a:lstStyle/>
          <a:p>
            <a:endParaRPr/>
          </a:p>
        </p:txBody>
      </p:sp>
      <p:sp>
        <p:nvSpPr>
          <p:cNvPr id="67" name="object 67"/>
          <p:cNvSpPr/>
          <p:nvPr/>
        </p:nvSpPr>
        <p:spPr>
          <a:xfrm>
            <a:off x="5314188" y="1804416"/>
            <a:ext cx="461772" cy="420624"/>
          </a:xfrm>
          <a:prstGeom prst="rect">
            <a:avLst/>
          </a:prstGeom>
          <a:blipFill>
            <a:blip r:embed="rId33" cstate="print"/>
            <a:stretch>
              <a:fillRect/>
            </a:stretch>
          </a:blipFill>
        </p:spPr>
        <p:txBody>
          <a:bodyPr wrap="square" lIns="0" tIns="0" rIns="0" bIns="0" rtlCol="0"/>
          <a:lstStyle/>
          <a:p>
            <a:endParaRPr/>
          </a:p>
        </p:txBody>
      </p:sp>
      <p:sp>
        <p:nvSpPr>
          <p:cNvPr id="68" name="object 68"/>
          <p:cNvSpPr/>
          <p:nvPr/>
        </p:nvSpPr>
        <p:spPr>
          <a:xfrm>
            <a:off x="5431535" y="1804416"/>
            <a:ext cx="486156" cy="420624"/>
          </a:xfrm>
          <a:prstGeom prst="rect">
            <a:avLst/>
          </a:prstGeom>
          <a:blipFill>
            <a:blip r:embed="rId40" cstate="print"/>
            <a:stretch>
              <a:fillRect/>
            </a:stretch>
          </a:blipFill>
        </p:spPr>
        <p:txBody>
          <a:bodyPr wrap="square" lIns="0" tIns="0" rIns="0" bIns="0" rtlCol="0"/>
          <a:lstStyle/>
          <a:p>
            <a:endParaRPr/>
          </a:p>
        </p:txBody>
      </p:sp>
      <p:sp>
        <p:nvSpPr>
          <p:cNvPr id="69" name="object 69"/>
          <p:cNvSpPr/>
          <p:nvPr/>
        </p:nvSpPr>
        <p:spPr>
          <a:xfrm>
            <a:off x="5573267" y="1804416"/>
            <a:ext cx="461772" cy="420624"/>
          </a:xfrm>
          <a:prstGeom prst="rect">
            <a:avLst/>
          </a:prstGeom>
          <a:blipFill>
            <a:blip r:embed="rId33" cstate="print"/>
            <a:stretch>
              <a:fillRect/>
            </a:stretch>
          </a:blipFill>
        </p:spPr>
        <p:txBody>
          <a:bodyPr wrap="square" lIns="0" tIns="0" rIns="0" bIns="0" rtlCol="0"/>
          <a:lstStyle/>
          <a:p>
            <a:endParaRPr/>
          </a:p>
        </p:txBody>
      </p:sp>
      <p:sp>
        <p:nvSpPr>
          <p:cNvPr id="70" name="object 70"/>
          <p:cNvSpPr/>
          <p:nvPr/>
        </p:nvSpPr>
        <p:spPr>
          <a:xfrm>
            <a:off x="5690615" y="1804416"/>
            <a:ext cx="499872" cy="420624"/>
          </a:xfrm>
          <a:prstGeom prst="rect">
            <a:avLst/>
          </a:prstGeom>
          <a:blipFill>
            <a:blip r:embed="rId41" cstate="print"/>
            <a:stretch>
              <a:fillRect/>
            </a:stretch>
          </a:blipFill>
        </p:spPr>
        <p:txBody>
          <a:bodyPr wrap="square" lIns="0" tIns="0" rIns="0" bIns="0" rtlCol="0"/>
          <a:lstStyle/>
          <a:p>
            <a:endParaRPr/>
          </a:p>
        </p:txBody>
      </p:sp>
      <p:sp>
        <p:nvSpPr>
          <p:cNvPr id="71" name="object 71"/>
          <p:cNvSpPr/>
          <p:nvPr/>
        </p:nvSpPr>
        <p:spPr>
          <a:xfrm>
            <a:off x="5846064" y="1804416"/>
            <a:ext cx="461772" cy="420624"/>
          </a:xfrm>
          <a:prstGeom prst="rect">
            <a:avLst/>
          </a:prstGeom>
          <a:blipFill>
            <a:blip r:embed="rId33" cstate="print"/>
            <a:stretch>
              <a:fillRect/>
            </a:stretch>
          </a:blipFill>
        </p:spPr>
        <p:txBody>
          <a:bodyPr wrap="square" lIns="0" tIns="0" rIns="0" bIns="0" rtlCol="0"/>
          <a:lstStyle/>
          <a:p>
            <a:endParaRPr/>
          </a:p>
        </p:txBody>
      </p:sp>
      <p:sp>
        <p:nvSpPr>
          <p:cNvPr id="72" name="object 72"/>
          <p:cNvSpPr/>
          <p:nvPr/>
        </p:nvSpPr>
        <p:spPr>
          <a:xfrm>
            <a:off x="5963411" y="1804416"/>
            <a:ext cx="705612" cy="420624"/>
          </a:xfrm>
          <a:prstGeom prst="rect">
            <a:avLst/>
          </a:prstGeom>
          <a:blipFill>
            <a:blip r:embed="rId42" cstate="print"/>
            <a:stretch>
              <a:fillRect/>
            </a:stretch>
          </a:blipFill>
        </p:spPr>
        <p:txBody>
          <a:bodyPr wrap="square" lIns="0" tIns="0" rIns="0" bIns="0" rtlCol="0"/>
          <a:lstStyle/>
          <a:p>
            <a:endParaRPr/>
          </a:p>
        </p:txBody>
      </p:sp>
      <p:sp>
        <p:nvSpPr>
          <p:cNvPr id="73" name="object 73"/>
          <p:cNvSpPr/>
          <p:nvPr/>
        </p:nvSpPr>
        <p:spPr>
          <a:xfrm>
            <a:off x="6324600" y="1804416"/>
            <a:ext cx="461772" cy="420624"/>
          </a:xfrm>
          <a:prstGeom prst="rect">
            <a:avLst/>
          </a:prstGeom>
          <a:blipFill>
            <a:blip r:embed="rId33" cstate="print"/>
            <a:stretch>
              <a:fillRect/>
            </a:stretch>
          </a:blipFill>
        </p:spPr>
        <p:txBody>
          <a:bodyPr wrap="square" lIns="0" tIns="0" rIns="0" bIns="0" rtlCol="0"/>
          <a:lstStyle/>
          <a:p>
            <a:endParaRPr/>
          </a:p>
        </p:txBody>
      </p:sp>
      <p:sp>
        <p:nvSpPr>
          <p:cNvPr id="74" name="object 74"/>
          <p:cNvSpPr/>
          <p:nvPr/>
        </p:nvSpPr>
        <p:spPr>
          <a:xfrm>
            <a:off x="6441947" y="1804416"/>
            <a:ext cx="1356359" cy="420624"/>
          </a:xfrm>
          <a:prstGeom prst="rect">
            <a:avLst/>
          </a:prstGeom>
          <a:blipFill>
            <a:blip r:embed="rId43" cstate="print"/>
            <a:stretch>
              <a:fillRect/>
            </a:stretch>
          </a:blipFill>
        </p:spPr>
        <p:txBody>
          <a:bodyPr wrap="square" lIns="0" tIns="0" rIns="0" bIns="0" rtlCol="0"/>
          <a:lstStyle/>
          <a:p>
            <a:endParaRPr/>
          </a:p>
        </p:txBody>
      </p:sp>
      <p:sp>
        <p:nvSpPr>
          <p:cNvPr id="75" name="object 75"/>
          <p:cNvSpPr/>
          <p:nvPr/>
        </p:nvSpPr>
        <p:spPr>
          <a:xfrm>
            <a:off x="7453883" y="1804416"/>
            <a:ext cx="460248" cy="420624"/>
          </a:xfrm>
          <a:prstGeom prst="rect">
            <a:avLst/>
          </a:prstGeom>
          <a:blipFill>
            <a:blip r:embed="rId33" cstate="print"/>
            <a:stretch>
              <a:fillRect/>
            </a:stretch>
          </a:blipFill>
        </p:spPr>
        <p:txBody>
          <a:bodyPr wrap="square" lIns="0" tIns="0" rIns="0" bIns="0" rtlCol="0"/>
          <a:lstStyle/>
          <a:p>
            <a:endParaRPr/>
          </a:p>
        </p:txBody>
      </p:sp>
      <p:sp>
        <p:nvSpPr>
          <p:cNvPr id="76" name="object 76"/>
          <p:cNvSpPr/>
          <p:nvPr/>
        </p:nvSpPr>
        <p:spPr>
          <a:xfrm>
            <a:off x="7569707" y="1804416"/>
            <a:ext cx="1056131" cy="420624"/>
          </a:xfrm>
          <a:prstGeom prst="rect">
            <a:avLst/>
          </a:prstGeom>
          <a:blipFill>
            <a:blip r:embed="rId44" cstate="print"/>
            <a:stretch>
              <a:fillRect/>
            </a:stretch>
          </a:blipFill>
        </p:spPr>
        <p:txBody>
          <a:bodyPr wrap="square" lIns="0" tIns="0" rIns="0" bIns="0" rtlCol="0"/>
          <a:lstStyle/>
          <a:p>
            <a:endParaRPr/>
          </a:p>
        </p:txBody>
      </p:sp>
      <p:sp>
        <p:nvSpPr>
          <p:cNvPr id="77" name="object 77"/>
          <p:cNvSpPr/>
          <p:nvPr/>
        </p:nvSpPr>
        <p:spPr>
          <a:xfrm>
            <a:off x="8281416" y="1804416"/>
            <a:ext cx="452627" cy="420624"/>
          </a:xfrm>
          <a:prstGeom prst="rect">
            <a:avLst/>
          </a:prstGeom>
          <a:blipFill>
            <a:blip r:embed="rId3" cstate="print"/>
            <a:stretch>
              <a:fillRect/>
            </a:stretch>
          </a:blipFill>
        </p:spPr>
        <p:txBody>
          <a:bodyPr wrap="square" lIns="0" tIns="0" rIns="0" bIns="0" rtlCol="0"/>
          <a:lstStyle/>
          <a:p>
            <a:endParaRPr/>
          </a:p>
        </p:txBody>
      </p:sp>
      <p:sp>
        <p:nvSpPr>
          <p:cNvPr id="78" name="object 78"/>
          <p:cNvSpPr/>
          <p:nvPr/>
        </p:nvSpPr>
        <p:spPr>
          <a:xfrm>
            <a:off x="810768" y="2109216"/>
            <a:ext cx="565404" cy="420624"/>
          </a:xfrm>
          <a:prstGeom prst="rect">
            <a:avLst/>
          </a:prstGeom>
          <a:blipFill>
            <a:blip r:embed="rId32" cstate="print"/>
            <a:stretch>
              <a:fillRect/>
            </a:stretch>
          </a:blipFill>
        </p:spPr>
        <p:txBody>
          <a:bodyPr wrap="square" lIns="0" tIns="0" rIns="0" bIns="0" rtlCol="0"/>
          <a:lstStyle/>
          <a:p>
            <a:endParaRPr/>
          </a:p>
        </p:txBody>
      </p:sp>
      <p:sp>
        <p:nvSpPr>
          <p:cNvPr id="79" name="object 79"/>
          <p:cNvSpPr/>
          <p:nvPr/>
        </p:nvSpPr>
        <p:spPr>
          <a:xfrm>
            <a:off x="1031747" y="2109216"/>
            <a:ext cx="452628" cy="420624"/>
          </a:xfrm>
          <a:prstGeom prst="rect">
            <a:avLst/>
          </a:prstGeom>
          <a:blipFill>
            <a:blip r:embed="rId3" cstate="print"/>
            <a:stretch>
              <a:fillRect/>
            </a:stretch>
          </a:blipFill>
        </p:spPr>
        <p:txBody>
          <a:bodyPr wrap="square" lIns="0" tIns="0" rIns="0" bIns="0" rtlCol="0"/>
          <a:lstStyle/>
          <a:p>
            <a:endParaRPr/>
          </a:p>
        </p:txBody>
      </p:sp>
      <p:sp>
        <p:nvSpPr>
          <p:cNvPr id="80" name="object 80"/>
          <p:cNvSpPr/>
          <p:nvPr/>
        </p:nvSpPr>
        <p:spPr>
          <a:xfrm>
            <a:off x="1139952" y="2109216"/>
            <a:ext cx="1104899" cy="420624"/>
          </a:xfrm>
          <a:prstGeom prst="rect">
            <a:avLst/>
          </a:prstGeom>
          <a:blipFill>
            <a:blip r:embed="rId45" cstate="print"/>
            <a:stretch>
              <a:fillRect/>
            </a:stretch>
          </a:blipFill>
        </p:spPr>
        <p:txBody>
          <a:bodyPr wrap="square" lIns="0" tIns="0" rIns="0" bIns="0" rtlCol="0"/>
          <a:lstStyle/>
          <a:p>
            <a:endParaRPr/>
          </a:p>
        </p:txBody>
      </p:sp>
      <p:sp>
        <p:nvSpPr>
          <p:cNvPr id="81" name="object 81"/>
          <p:cNvSpPr/>
          <p:nvPr/>
        </p:nvSpPr>
        <p:spPr>
          <a:xfrm>
            <a:off x="1900427" y="2109216"/>
            <a:ext cx="454151" cy="420624"/>
          </a:xfrm>
          <a:prstGeom prst="rect">
            <a:avLst/>
          </a:prstGeom>
          <a:blipFill>
            <a:blip r:embed="rId46" cstate="print"/>
            <a:stretch>
              <a:fillRect/>
            </a:stretch>
          </a:blipFill>
        </p:spPr>
        <p:txBody>
          <a:bodyPr wrap="square" lIns="0" tIns="0" rIns="0" bIns="0" rtlCol="0"/>
          <a:lstStyle/>
          <a:p>
            <a:endParaRPr/>
          </a:p>
        </p:txBody>
      </p:sp>
      <p:sp>
        <p:nvSpPr>
          <p:cNvPr id="82" name="object 82"/>
          <p:cNvSpPr/>
          <p:nvPr/>
        </p:nvSpPr>
        <p:spPr>
          <a:xfrm>
            <a:off x="2010155" y="2109216"/>
            <a:ext cx="454151" cy="420624"/>
          </a:xfrm>
          <a:prstGeom prst="rect">
            <a:avLst/>
          </a:prstGeom>
          <a:blipFill>
            <a:blip r:embed="rId3" cstate="print"/>
            <a:stretch>
              <a:fillRect/>
            </a:stretch>
          </a:blipFill>
        </p:spPr>
        <p:txBody>
          <a:bodyPr wrap="square" lIns="0" tIns="0" rIns="0" bIns="0" rtlCol="0"/>
          <a:lstStyle/>
          <a:p>
            <a:endParaRPr/>
          </a:p>
        </p:txBody>
      </p:sp>
      <p:sp>
        <p:nvSpPr>
          <p:cNvPr id="83" name="object 83"/>
          <p:cNvSpPr/>
          <p:nvPr/>
        </p:nvSpPr>
        <p:spPr>
          <a:xfrm>
            <a:off x="365759" y="2584704"/>
            <a:ext cx="662940" cy="402336"/>
          </a:xfrm>
          <a:prstGeom prst="rect">
            <a:avLst/>
          </a:prstGeom>
          <a:blipFill>
            <a:blip r:embed="rId2" cstate="print"/>
            <a:stretch>
              <a:fillRect/>
            </a:stretch>
          </a:blipFill>
        </p:spPr>
        <p:txBody>
          <a:bodyPr wrap="square" lIns="0" tIns="0" rIns="0" bIns="0" rtlCol="0"/>
          <a:lstStyle/>
          <a:p>
            <a:endParaRPr/>
          </a:p>
        </p:txBody>
      </p:sp>
      <p:sp>
        <p:nvSpPr>
          <p:cNvPr id="84" name="object 84"/>
          <p:cNvSpPr/>
          <p:nvPr/>
        </p:nvSpPr>
        <p:spPr>
          <a:xfrm>
            <a:off x="810768" y="2566416"/>
            <a:ext cx="743712" cy="420624"/>
          </a:xfrm>
          <a:prstGeom prst="rect">
            <a:avLst/>
          </a:prstGeom>
          <a:blipFill>
            <a:blip r:embed="rId4" cstate="print"/>
            <a:stretch>
              <a:fillRect/>
            </a:stretch>
          </a:blipFill>
        </p:spPr>
        <p:txBody>
          <a:bodyPr wrap="square" lIns="0" tIns="0" rIns="0" bIns="0" rtlCol="0"/>
          <a:lstStyle/>
          <a:p>
            <a:endParaRPr/>
          </a:p>
        </p:txBody>
      </p:sp>
      <p:sp>
        <p:nvSpPr>
          <p:cNvPr id="85" name="object 85"/>
          <p:cNvSpPr/>
          <p:nvPr/>
        </p:nvSpPr>
        <p:spPr>
          <a:xfrm>
            <a:off x="1210055" y="2566416"/>
            <a:ext cx="568451" cy="420624"/>
          </a:xfrm>
          <a:prstGeom prst="rect">
            <a:avLst/>
          </a:prstGeom>
          <a:blipFill>
            <a:blip r:embed="rId47" cstate="print"/>
            <a:stretch>
              <a:fillRect/>
            </a:stretch>
          </a:blipFill>
        </p:spPr>
        <p:txBody>
          <a:bodyPr wrap="square" lIns="0" tIns="0" rIns="0" bIns="0" rtlCol="0"/>
          <a:lstStyle/>
          <a:p>
            <a:endParaRPr/>
          </a:p>
        </p:txBody>
      </p:sp>
      <p:sp>
        <p:nvSpPr>
          <p:cNvPr id="86" name="object 86"/>
          <p:cNvSpPr/>
          <p:nvPr/>
        </p:nvSpPr>
        <p:spPr>
          <a:xfrm>
            <a:off x="1434083" y="2566416"/>
            <a:ext cx="554735" cy="420624"/>
          </a:xfrm>
          <a:prstGeom prst="rect">
            <a:avLst/>
          </a:prstGeom>
          <a:blipFill>
            <a:blip r:embed="rId48" cstate="print"/>
            <a:stretch>
              <a:fillRect/>
            </a:stretch>
          </a:blipFill>
        </p:spPr>
        <p:txBody>
          <a:bodyPr wrap="square" lIns="0" tIns="0" rIns="0" bIns="0" rtlCol="0"/>
          <a:lstStyle/>
          <a:p>
            <a:endParaRPr/>
          </a:p>
        </p:txBody>
      </p:sp>
      <p:sp>
        <p:nvSpPr>
          <p:cNvPr id="87" name="object 87"/>
          <p:cNvSpPr/>
          <p:nvPr/>
        </p:nvSpPr>
        <p:spPr>
          <a:xfrm>
            <a:off x="1644395" y="2566416"/>
            <a:ext cx="568451" cy="420624"/>
          </a:xfrm>
          <a:prstGeom prst="rect">
            <a:avLst/>
          </a:prstGeom>
          <a:blipFill>
            <a:blip r:embed="rId47" cstate="print"/>
            <a:stretch>
              <a:fillRect/>
            </a:stretch>
          </a:blipFill>
        </p:spPr>
        <p:txBody>
          <a:bodyPr wrap="square" lIns="0" tIns="0" rIns="0" bIns="0" rtlCol="0"/>
          <a:lstStyle/>
          <a:p>
            <a:endParaRPr/>
          </a:p>
        </p:txBody>
      </p:sp>
      <p:sp>
        <p:nvSpPr>
          <p:cNvPr id="88" name="object 88"/>
          <p:cNvSpPr/>
          <p:nvPr/>
        </p:nvSpPr>
        <p:spPr>
          <a:xfrm>
            <a:off x="1868423" y="2566416"/>
            <a:ext cx="1202436" cy="420624"/>
          </a:xfrm>
          <a:prstGeom prst="rect">
            <a:avLst/>
          </a:prstGeom>
          <a:blipFill>
            <a:blip r:embed="rId49" cstate="print"/>
            <a:stretch>
              <a:fillRect/>
            </a:stretch>
          </a:blipFill>
        </p:spPr>
        <p:txBody>
          <a:bodyPr wrap="square" lIns="0" tIns="0" rIns="0" bIns="0" rtlCol="0"/>
          <a:lstStyle/>
          <a:p>
            <a:endParaRPr/>
          </a:p>
        </p:txBody>
      </p:sp>
      <p:sp>
        <p:nvSpPr>
          <p:cNvPr id="89" name="object 89"/>
          <p:cNvSpPr/>
          <p:nvPr/>
        </p:nvSpPr>
        <p:spPr>
          <a:xfrm>
            <a:off x="2726435" y="2566416"/>
            <a:ext cx="568451" cy="420624"/>
          </a:xfrm>
          <a:prstGeom prst="rect">
            <a:avLst/>
          </a:prstGeom>
          <a:blipFill>
            <a:blip r:embed="rId47" cstate="print"/>
            <a:stretch>
              <a:fillRect/>
            </a:stretch>
          </a:blipFill>
        </p:spPr>
        <p:txBody>
          <a:bodyPr wrap="square" lIns="0" tIns="0" rIns="0" bIns="0" rtlCol="0"/>
          <a:lstStyle/>
          <a:p>
            <a:endParaRPr/>
          </a:p>
        </p:txBody>
      </p:sp>
      <p:sp>
        <p:nvSpPr>
          <p:cNvPr id="90" name="object 90"/>
          <p:cNvSpPr/>
          <p:nvPr/>
        </p:nvSpPr>
        <p:spPr>
          <a:xfrm>
            <a:off x="2950464" y="2566416"/>
            <a:ext cx="914400" cy="420624"/>
          </a:xfrm>
          <a:prstGeom prst="rect">
            <a:avLst/>
          </a:prstGeom>
          <a:blipFill>
            <a:blip r:embed="rId50" cstate="print"/>
            <a:stretch>
              <a:fillRect/>
            </a:stretch>
          </a:blipFill>
        </p:spPr>
        <p:txBody>
          <a:bodyPr wrap="square" lIns="0" tIns="0" rIns="0" bIns="0" rtlCol="0"/>
          <a:lstStyle/>
          <a:p>
            <a:endParaRPr/>
          </a:p>
        </p:txBody>
      </p:sp>
      <p:sp>
        <p:nvSpPr>
          <p:cNvPr id="91" name="object 91"/>
          <p:cNvSpPr/>
          <p:nvPr/>
        </p:nvSpPr>
        <p:spPr>
          <a:xfrm>
            <a:off x="3520440" y="2566416"/>
            <a:ext cx="566927" cy="420624"/>
          </a:xfrm>
          <a:prstGeom prst="rect">
            <a:avLst/>
          </a:prstGeom>
          <a:blipFill>
            <a:blip r:embed="rId47" cstate="print"/>
            <a:stretch>
              <a:fillRect/>
            </a:stretch>
          </a:blipFill>
        </p:spPr>
        <p:txBody>
          <a:bodyPr wrap="square" lIns="0" tIns="0" rIns="0" bIns="0" rtlCol="0"/>
          <a:lstStyle/>
          <a:p>
            <a:endParaRPr/>
          </a:p>
        </p:txBody>
      </p:sp>
      <p:sp>
        <p:nvSpPr>
          <p:cNvPr id="92" name="object 92"/>
          <p:cNvSpPr/>
          <p:nvPr/>
        </p:nvSpPr>
        <p:spPr>
          <a:xfrm>
            <a:off x="3742944" y="2566416"/>
            <a:ext cx="723900" cy="420624"/>
          </a:xfrm>
          <a:prstGeom prst="rect">
            <a:avLst/>
          </a:prstGeom>
          <a:blipFill>
            <a:blip r:embed="rId51" cstate="print"/>
            <a:stretch>
              <a:fillRect/>
            </a:stretch>
          </a:blipFill>
        </p:spPr>
        <p:txBody>
          <a:bodyPr wrap="square" lIns="0" tIns="0" rIns="0" bIns="0" rtlCol="0"/>
          <a:lstStyle/>
          <a:p>
            <a:endParaRPr/>
          </a:p>
        </p:txBody>
      </p:sp>
      <p:sp>
        <p:nvSpPr>
          <p:cNvPr id="93" name="object 93"/>
          <p:cNvSpPr/>
          <p:nvPr/>
        </p:nvSpPr>
        <p:spPr>
          <a:xfrm>
            <a:off x="4174235" y="2735579"/>
            <a:ext cx="345948" cy="251460"/>
          </a:xfrm>
          <a:prstGeom prst="rect">
            <a:avLst/>
          </a:prstGeom>
          <a:blipFill>
            <a:blip r:embed="rId52" cstate="print"/>
            <a:stretch>
              <a:fillRect/>
            </a:stretch>
          </a:blipFill>
        </p:spPr>
        <p:txBody>
          <a:bodyPr wrap="square" lIns="0" tIns="0" rIns="0" bIns="0" rtlCol="0"/>
          <a:lstStyle/>
          <a:p>
            <a:endParaRPr/>
          </a:p>
        </p:txBody>
      </p:sp>
      <p:sp>
        <p:nvSpPr>
          <p:cNvPr id="94" name="object 94"/>
          <p:cNvSpPr/>
          <p:nvPr/>
        </p:nvSpPr>
        <p:spPr>
          <a:xfrm>
            <a:off x="4226052" y="2566416"/>
            <a:ext cx="568451" cy="420624"/>
          </a:xfrm>
          <a:prstGeom prst="rect">
            <a:avLst/>
          </a:prstGeom>
          <a:blipFill>
            <a:blip r:embed="rId47" cstate="print"/>
            <a:stretch>
              <a:fillRect/>
            </a:stretch>
          </a:blipFill>
        </p:spPr>
        <p:txBody>
          <a:bodyPr wrap="square" lIns="0" tIns="0" rIns="0" bIns="0" rtlCol="0"/>
          <a:lstStyle/>
          <a:p>
            <a:endParaRPr/>
          </a:p>
        </p:txBody>
      </p:sp>
      <p:sp>
        <p:nvSpPr>
          <p:cNvPr id="95" name="object 95"/>
          <p:cNvSpPr/>
          <p:nvPr/>
        </p:nvSpPr>
        <p:spPr>
          <a:xfrm>
            <a:off x="4450079" y="2566416"/>
            <a:ext cx="484631" cy="420624"/>
          </a:xfrm>
          <a:prstGeom prst="rect">
            <a:avLst/>
          </a:prstGeom>
          <a:blipFill>
            <a:blip r:embed="rId53" cstate="print"/>
            <a:stretch>
              <a:fillRect/>
            </a:stretch>
          </a:blipFill>
        </p:spPr>
        <p:txBody>
          <a:bodyPr wrap="square" lIns="0" tIns="0" rIns="0" bIns="0" rtlCol="0"/>
          <a:lstStyle/>
          <a:p>
            <a:endParaRPr/>
          </a:p>
        </p:txBody>
      </p:sp>
      <p:sp>
        <p:nvSpPr>
          <p:cNvPr id="96" name="object 96"/>
          <p:cNvSpPr/>
          <p:nvPr/>
        </p:nvSpPr>
        <p:spPr>
          <a:xfrm>
            <a:off x="4590288" y="2566416"/>
            <a:ext cx="568451" cy="420624"/>
          </a:xfrm>
          <a:prstGeom prst="rect">
            <a:avLst/>
          </a:prstGeom>
          <a:blipFill>
            <a:blip r:embed="rId47" cstate="print"/>
            <a:stretch>
              <a:fillRect/>
            </a:stretch>
          </a:blipFill>
        </p:spPr>
        <p:txBody>
          <a:bodyPr wrap="square" lIns="0" tIns="0" rIns="0" bIns="0" rtlCol="0"/>
          <a:lstStyle/>
          <a:p>
            <a:endParaRPr/>
          </a:p>
        </p:txBody>
      </p:sp>
      <p:sp>
        <p:nvSpPr>
          <p:cNvPr id="97" name="object 97"/>
          <p:cNvSpPr/>
          <p:nvPr/>
        </p:nvSpPr>
        <p:spPr>
          <a:xfrm>
            <a:off x="4814315" y="2566416"/>
            <a:ext cx="981456" cy="420624"/>
          </a:xfrm>
          <a:prstGeom prst="rect">
            <a:avLst/>
          </a:prstGeom>
          <a:blipFill>
            <a:blip r:embed="rId54" cstate="print"/>
            <a:stretch>
              <a:fillRect/>
            </a:stretch>
          </a:blipFill>
        </p:spPr>
        <p:txBody>
          <a:bodyPr wrap="square" lIns="0" tIns="0" rIns="0" bIns="0" rtlCol="0"/>
          <a:lstStyle/>
          <a:p>
            <a:endParaRPr/>
          </a:p>
        </p:txBody>
      </p:sp>
      <p:sp>
        <p:nvSpPr>
          <p:cNvPr id="98" name="object 98"/>
          <p:cNvSpPr/>
          <p:nvPr/>
        </p:nvSpPr>
        <p:spPr>
          <a:xfrm>
            <a:off x="5451347" y="2566416"/>
            <a:ext cx="568451" cy="420624"/>
          </a:xfrm>
          <a:prstGeom prst="rect">
            <a:avLst/>
          </a:prstGeom>
          <a:blipFill>
            <a:blip r:embed="rId47" cstate="print"/>
            <a:stretch>
              <a:fillRect/>
            </a:stretch>
          </a:blipFill>
        </p:spPr>
        <p:txBody>
          <a:bodyPr wrap="square" lIns="0" tIns="0" rIns="0" bIns="0" rtlCol="0"/>
          <a:lstStyle/>
          <a:p>
            <a:endParaRPr/>
          </a:p>
        </p:txBody>
      </p:sp>
      <p:sp>
        <p:nvSpPr>
          <p:cNvPr id="99" name="object 99"/>
          <p:cNvSpPr/>
          <p:nvPr/>
        </p:nvSpPr>
        <p:spPr>
          <a:xfrm>
            <a:off x="5675376" y="2566416"/>
            <a:ext cx="1490472" cy="420624"/>
          </a:xfrm>
          <a:prstGeom prst="rect">
            <a:avLst/>
          </a:prstGeom>
          <a:blipFill>
            <a:blip r:embed="rId55" cstate="print"/>
            <a:stretch>
              <a:fillRect/>
            </a:stretch>
          </a:blipFill>
        </p:spPr>
        <p:txBody>
          <a:bodyPr wrap="square" lIns="0" tIns="0" rIns="0" bIns="0" rtlCol="0"/>
          <a:lstStyle/>
          <a:p>
            <a:endParaRPr/>
          </a:p>
        </p:txBody>
      </p:sp>
      <p:sp>
        <p:nvSpPr>
          <p:cNvPr id="100" name="object 100"/>
          <p:cNvSpPr/>
          <p:nvPr/>
        </p:nvSpPr>
        <p:spPr>
          <a:xfrm>
            <a:off x="6821423" y="2566416"/>
            <a:ext cx="568451" cy="420624"/>
          </a:xfrm>
          <a:prstGeom prst="rect">
            <a:avLst/>
          </a:prstGeom>
          <a:blipFill>
            <a:blip r:embed="rId47" cstate="print"/>
            <a:stretch>
              <a:fillRect/>
            </a:stretch>
          </a:blipFill>
        </p:spPr>
        <p:txBody>
          <a:bodyPr wrap="square" lIns="0" tIns="0" rIns="0" bIns="0" rtlCol="0"/>
          <a:lstStyle/>
          <a:p>
            <a:endParaRPr/>
          </a:p>
        </p:txBody>
      </p:sp>
      <p:sp>
        <p:nvSpPr>
          <p:cNvPr id="101" name="object 101"/>
          <p:cNvSpPr/>
          <p:nvPr/>
        </p:nvSpPr>
        <p:spPr>
          <a:xfrm>
            <a:off x="7045452" y="2566416"/>
            <a:ext cx="484631" cy="420624"/>
          </a:xfrm>
          <a:prstGeom prst="rect">
            <a:avLst/>
          </a:prstGeom>
          <a:blipFill>
            <a:blip r:embed="rId56" cstate="print"/>
            <a:stretch>
              <a:fillRect/>
            </a:stretch>
          </a:blipFill>
        </p:spPr>
        <p:txBody>
          <a:bodyPr wrap="square" lIns="0" tIns="0" rIns="0" bIns="0" rtlCol="0"/>
          <a:lstStyle/>
          <a:p>
            <a:endParaRPr/>
          </a:p>
        </p:txBody>
      </p:sp>
      <p:sp>
        <p:nvSpPr>
          <p:cNvPr id="102" name="object 102"/>
          <p:cNvSpPr/>
          <p:nvPr/>
        </p:nvSpPr>
        <p:spPr>
          <a:xfrm>
            <a:off x="7185659" y="2566416"/>
            <a:ext cx="566927" cy="420624"/>
          </a:xfrm>
          <a:prstGeom prst="rect">
            <a:avLst/>
          </a:prstGeom>
          <a:blipFill>
            <a:blip r:embed="rId47" cstate="print"/>
            <a:stretch>
              <a:fillRect/>
            </a:stretch>
          </a:blipFill>
        </p:spPr>
        <p:txBody>
          <a:bodyPr wrap="square" lIns="0" tIns="0" rIns="0" bIns="0" rtlCol="0"/>
          <a:lstStyle/>
          <a:p>
            <a:endParaRPr/>
          </a:p>
        </p:txBody>
      </p:sp>
      <p:sp>
        <p:nvSpPr>
          <p:cNvPr id="103" name="object 103"/>
          <p:cNvSpPr/>
          <p:nvPr/>
        </p:nvSpPr>
        <p:spPr>
          <a:xfrm>
            <a:off x="7408164" y="2566416"/>
            <a:ext cx="1217676" cy="420624"/>
          </a:xfrm>
          <a:prstGeom prst="rect">
            <a:avLst/>
          </a:prstGeom>
          <a:blipFill>
            <a:blip r:embed="rId57" cstate="print"/>
            <a:stretch>
              <a:fillRect/>
            </a:stretch>
          </a:blipFill>
        </p:spPr>
        <p:txBody>
          <a:bodyPr wrap="square" lIns="0" tIns="0" rIns="0" bIns="0" rtlCol="0"/>
          <a:lstStyle/>
          <a:p>
            <a:endParaRPr/>
          </a:p>
        </p:txBody>
      </p:sp>
      <p:sp>
        <p:nvSpPr>
          <p:cNvPr id="104" name="object 104"/>
          <p:cNvSpPr/>
          <p:nvPr/>
        </p:nvSpPr>
        <p:spPr>
          <a:xfrm>
            <a:off x="8281416" y="2566416"/>
            <a:ext cx="452627" cy="420624"/>
          </a:xfrm>
          <a:prstGeom prst="rect">
            <a:avLst/>
          </a:prstGeom>
          <a:blipFill>
            <a:blip r:embed="rId3" cstate="print"/>
            <a:stretch>
              <a:fillRect/>
            </a:stretch>
          </a:blipFill>
        </p:spPr>
        <p:txBody>
          <a:bodyPr wrap="square" lIns="0" tIns="0" rIns="0" bIns="0" rtlCol="0"/>
          <a:lstStyle/>
          <a:p>
            <a:endParaRPr/>
          </a:p>
        </p:txBody>
      </p:sp>
      <p:sp>
        <p:nvSpPr>
          <p:cNvPr id="105" name="object 105"/>
          <p:cNvSpPr/>
          <p:nvPr/>
        </p:nvSpPr>
        <p:spPr>
          <a:xfrm>
            <a:off x="810768" y="2871216"/>
            <a:ext cx="1383792" cy="420624"/>
          </a:xfrm>
          <a:prstGeom prst="rect">
            <a:avLst/>
          </a:prstGeom>
          <a:blipFill>
            <a:blip r:embed="rId58" cstate="print"/>
            <a:stretch>
              <a:fillRect/>
            </a:stretch>
          </a:blipFill>
        </p:spPr>
        <p:txBody>
          <a:bodyPr wrap="square" lIns="0" tIns="0" rIns="0" bIns="0" rtlCol="0"/>
          <a:lstStyle/>
          <a:p>
            <a:endParaRPr/>
          </a:p>
        </p:txBody>
      </p:sp>
      <p:sp>
        <p:nvSpPr>
          <p:cNvPr id="106" name="object 106"/>
          <p:cNvSpPr/>
          <p:nvPr/>
        </p:nvSpPr>
        <p:spPr>
          <a:xfrm>
            <a:off x="1850135" y="2871216"/>
            <a:ext cx="451104" cy="420624"/>
          </a:xfrm>
          <a:prstGeom prst="rect">
            <a:avLst/>
          </a:prstGeom>
          <a:blipFill>
            <a:blip r:embed="rId3" cstate="print"/>
            <a:stretch>
              <a:fillRect/>
            </a:stretch>
          </a:blipFill>
        </p:spPr>
        <p:txBody>
          <a:bodyPr wrap="square" lIns="0" tIns="0" rIns="0" bIns="0" rtlCol="0"/>
          <a:lstStyle/>
          <a:p>
            <a:endParaRPr/>
          </a:p>
        </p:txBody>
      </p:sp>
      <p:sp>
        <p:nvSpPr>
          <p:cNvPr id="107" name="object 107"/>
          <p:cNvSpPr/>
          <p:nvPr/>
        </p:nvSpPr>
        <p:spPr>
          <a:xfrm>
            <a:off x="1956816" y="2871216"/>
            <a:ext cx="635507" cy="420624"/>
          </a:xfrm>
          <a:prstGeom prst="rect">
            <a:avLst/>
          </a:prstGeom>
          <a:blipFill>
            <a:blip r:embed="rId37" cstate="print"/>
            <a:stretch>
              <a:fillRect/>
            </a:stretch>
          </a:blipFill>
        </p:spPr>
        <p:txBody>
          <a:bodyPr wrap="square" lIns="0" tIns="0" rIns="0" bIns="0" rtlCol="0"/>
          <a:lstStyle/>
          <a:p>
            <a:endParaRPr/>
          </a:p>
        </p:txBody>
      </p:sp>
      <p:sp>
        <p:nvSpPr>
          <p:cNvPr id="108" name="object 108"/>
          <p:cNvSpPr/>
          <p:nvPr/>
        </p:nvSpPr>
        <p:spPr>
          <a:xfrm>
            <a:off x="2247900" y="2871216"/>
            <a:ext cx="454151" cy="420624"/>
          </a:xfrm>
          <a:prstGeom prst="rect">
            <a:avLst/>
          </a:prstGeom>
          <a:blipFill>
            <a:blip r:embed="rId3" cstate="print"/>
            <a:stretch>
              <a:fillRect/>
            </a:stretch>
          </a:blipFill>
        </p:spPr>
        <p:txBody>
          <a:bodyPr wrap="square" lIns="0" tIns="0" rIns="0" bIns="0" rtlCol="0"/>
          <a:lstStyle/>
          <a:p>
            <a:endParaRPr/>
          </a:p>
        </p:txBody>
      </p:sp>
      <p:sp>
        <p:nvSpPr>
          <p:cNvPr id="109" name="object 109"/>
          <p:cNvSpPr/>
          <p:nvPr/>
        </p:nvSpPr>
        <p:spPr>
          <a:xfrm>
            <a:off x="2357627" y="2871216"/>
            <a:ext cx="1275588" cy="420624"/>
          </a:xfrm>
          <a:prstGeom prst="rect">
            <a:avLst/>
          </a:prstGeom>
          <a:blipFill>
            <a:blip r:embed="rId59" cstate="print"/>
            <a:stretch>
              <a:fillRect/>
            </a:stretch>
          </a:blipFill>
        </p:spPr>
        <p:txBody>
          <a:bodyPr wrap="square" lIns="0" tIns="0" rIns="0" bIns="0" rtlCol="0"/>
          <a:lstStyle/>
          <a:p>
            <a:endParaRPr/>
          </a:p>
        </p:txBody>
      </p:sp>
      <p:sp>
        <p:nvSpPr>
          <p:cNvPr id="110" name="object 110"/>
          <p:cNvSpPr/>
          <p:nvPr/>
        </p:nvSpPr>
        <p:spPr>
          <a:xfrm>
            <a:off x="3288791" y="2871216"/>
            <a:ext cx="452627" cy="420624"/>
          </a:xfrm>
          <a:prstGeom prst="rect">
            <a:avLst/>
          </a:prstGeom>
          <a:blipFill>
            <a:blip r:embed="rId3" cstate="print"/>
            <a:stretch>
              <a:fillRect/>
            </a:stretch>
          </a:blipFill>
        </p:spPr>
        <p:txBody>
          <a:bodyPr wrap="square" lIns="0" tIns="0" rIns="0" bIns="0" rtlCol="0"/>
          <a:lstStyle/>
          <a:p>
            <a:endParaRPr/>
          </a:p>
        </p:txBody>
      </p:sp>
      <p:sp>
        <p:nvSpPr>
          <p:cNvPr id="111" name="object 111"/>
          <p:cNvSpPr/>
          <p:nvPr/>
        </p:nvSpPr>
        <p:spPr>
          <a:xfrm>
            <a:off x="3396996" y="2871216"/>
            <a:ext cx="486155" cy="420624"/>
          </a:xfrm>
          <a:prstGeom prst="rect">
            <a:avLst/>
          </a:prstGeom>
          <a:blipFill>
            <a:blip r:embed="rId40" cstate="print"/>
            <a:stretch>
              <a:fillRect/>
            </a:stretch>
          </a:blipFill>
        </p:spPr>
        <p:txBody>
          <a:bodyPr wrap="square" lIns="0" tIns="0" rIns="0" bIns="0" rtlCol="0"/>
          <a:lstStyle/>
          <a:p>
            <a:endParaRPr/>
          </a:p>
        </p:txBody>
      </p:sp>
      <p:sp>
        <p:nvSpPr>
          <p:cNvPr id="112" name="object 112"/>
          <p:cNvSpPr/>
          <p:nvPr/>
        </p:nvSpPr>
        <p:spPr>
          <a:xfrm>
            <a:off x="3538728" y="2871216"/>
            <a:ext cx="454151" cy="420624"/>
          </a:xfrm>
          <a:prstGeom prst="rect">
            <a:avLst/>
          </a:prstGeom>
          <a:blipFill>
            <a:blip r:embed="rId3" cstate="print"/>
            <a:stretch>
              <a:fillRect/>
            </a:stretch>
          </a:blipFill>
        </p:spPr>
        <p:txBody>
          <a:bodyPr wrap="square" lIns="0" tIns="0" rIns="0" bIns="0" rtlCol="0"/>
          <a:lstStyle/>
          <a:p>
            <a:endParaRPr/>
          </a:p>
        </p:txBody>
      </p:sp>
      <p:sp>
        <p:nvSpPr>
          <p:cNvPr id="113" name="object 113"/>
          <p:cNvSpPr/>
          <p:nvPr/>
        </p:nvSpPr>
        <p:spPr>
          <a:xfrm>
            <a:off x="3648455" y="2871216"/>
            <a:ext cx="749808" cy="420624"/>
          </a:xfrm>
          <a:prstGeom prst="rect">
            <a:avLst/>
          </a:prstGeom>
          <a:blipFill>
            <a:blip r:embed="rId60" cstate="print"/>
            <a:stretch>
              <a:fillRect/>
            </a:stretch>
          </a:blipFill>
        </p:spPr>
        <p:txBody>
          <a:bodyPr wrap="square" lIns="0" tIns="0" rIns="0" bIns="0" rtlCol="0"/>
          <a:lstStyle/>
          <a:p>
            <a:endParaRPr/>
          </a:p>
        </p:txBody>
      </p:sp>
      <p:sp>
        <p:nvSpPr>
          <p:cNvPr id="114" name="object 114"/>
          <p:cNvSpPr/>
          <p:nvPr/>
        </p:nvSpPr>
        <p:spPr>
          <a:xfrm>
            <a:off x="4053840" y="2871216"/>
            <a:ext cx="451103" cy="420624"/>
          </a:xfrm>
          <a:prstGeom prst="rect">
            <a:avLst/>
          </a:prstGeom>
          <a:blipFill>
            <a:blip r:embed="rId3" cstate="print"/>
            <a:stretch>
              <a:fillRect/>
            </a:stretch>
          </a:blipFill>
        </p:spPr>
        <p:txBody>
          <a:bodyPr wrap="square" lIns="0" tIns="0" rIns="0" bIns="0" rtlCol="0"/>
          <a:lstStyle/>
          <a:p>
            <a:endParaRPr/>
          </a:p>
        </p:txBody>
      </p:sp>
      <p:sp>
        <p:nvSpPr>
          <p:cNvPr id="115" name="object 115"/>
          <p:cNvSpPr/>
          <p:nvPr/>
        </p:nvSpPr>
        <p:spPr>
          <a:xfrm>
            <a:off x="4160520" y="2871216"/>
            <a:ext cx="437388" cy="420624"/>
          </a:xfrm>
          <a:prstGeom prst="rect">
            <a:avLst/>
          </a:prstGeom>
          <a:blipFill>
            <a:blip r:embed="rId61" cstate="print"/>
            <a:stretch>
              <a:fillRect/>
            </a:stretch>
          </a:blipFill>
        </p:spPr>
        <p:txBody>
          <a:bodyPr wrap="square" lIns="0" tIns="0" rIns="0" bIns="0" rtlCol="0"/>
          <a:lstStyle/>
          <a:p>
            <a:endParaRPr/>
          </a:p>
        </p:txBody>
      </p:sp>
      <p:sp>
        <p:nvSpPr>
          <p:cNvPr id="116" name="object 116"/>
          <p:cNvSpPr/>
          <p:nvPr/>
        </p:nvSpPr>
        <p:spPr>
          <a:xfrm>
            <a:off x="4253484" y="2871216"/>
            <a:ext cx="966215" cy="420624"/>
          </a:xfrm>
          <a:prstGeom prst="rect">
            <a:avLst/>
          </a:prstGeom>
          <a:blipFill>
            <a:blip r:embed="rId62" cstate="print"/>
            <a:stretch>
              <a:fillRect/>
            </a:stretch>
          </a:blipFill>
        </p:spPr>
        <p:txBody>
          <a:bodyPr wrap="square" lIns="0" tIns="0" rIns="0" bIns="0" rtlCol="0"/>
          <a:lstStyle/>
          <a:p>
            <a:endParaRPr/>
          </a:p>
        </p:txBody>
      </p:sp>
      <p:sp>
        <p:nvSpPr>
          <p:cNvPr id="117" name="object 117"/>
          <p:cNvSpPr/>
          <p:nvPr/>
        </p:nvSpPr>
        <p:spPr>
          <a:xfrm>
            <a:off x="4875276" y="2871216"/>
            <a:ext cx="437388" cy="420624"/>
          </a:xfrm>
          <a:prstGeom prst="rect">
            <a:avLst/>
          </a:prstGeom>
          <a:blipFill>
            <a:blip r:embed="rId63" cstate="print"/>
            <a:stretch>
              <a:fillRect/>
            </a:stretch>
          </a:blipFill>
        </p:spPr>
        <p:txBody>
          <a:bodyPr wrap="square" lIns="0" tIns="0" rIns="0" bIns="0" rtlCol="0"/>
          <a:lstStyle/>
          <a:p>
            <a:endParaRPr/>
          </a:p>
        </p:txBody>
      </p:sp>
      <p:sp>
        <p:nvSpPr>
          <p:cNvPr id="118" name="object 118"/>
          <p:cNvSpPr/>
          <p:nvPr/>
        </p:nvSpPr>
        <p:spPr>
          <a:xfrm>
            <a:off x="4968240" y="2871216"/>
            <a:ext cx="454151" cy="420624"/>
          </a:xfrm>
          <a:prstGeom prst="rect">
            <a:avLst/>
          </a:prstGeom>
          <a:blipFill>
            <a:blip r:embed="rId46" cstate="print"/>
            <a:stretch>
              <a:fillRect/>
            </a:stretch>
          </a:blipFill>
        </p:spPr>
        <p:txBody>
          <a:bodyPr wrap="square" lIns="0" tIns="0" rIns="0" bIns="0" rtlCol="0"/>
          <a:lstStyle/>
          <a:p>
            <a:endParaRPr/>
          </a:p>
        </p:txBody>
      </p:sp>
      <p:sp>
        <p:nvSpPr>
          <p:cNvPr id="119" name="object 119"/>
          <p:cNvSpPr/>
          <p:nvPr/>
        </p:nvSpPr>
        <p:spPr>
          <a:xfrm>
            <a:off x="5077967" y="2871216"/>
            <a:ext cx="454151" cy="420624"/>
          </a:xfrm>
          <a:prstGeom prst="rect">
            <a:avLst/>
          </a:prstGeom>
          <a:blipFill>
            <a:blip r:embed="rId3" cstate="print"/>
            <a:stretch>
              <a:fillRect/>
            </a:stretch>
          </a:blipFill>
        </p:spPr>
        <p:txBody>
          <a:bodyPr wrap="square" lIns="0" tIns="0" rIns="0" bIns="0" rtlCol="0"/>
          <a:lstStyle/>
          <a:p>
            <a:endParaRPr/>
          </a:p>
        </p:txBody>
      </p:sp>
      <p:sp>
        <p:nvSpPr>
          <p:cNvPr id="120" name="object 120"/>
          <p:cNvSpPr/>
          <p:nvPr/>
        </p:nvSpPr>
        <p:spPr>
          <a:xfrm>
            <a:off x="0" y="3328415"/>
            <a:ext cx="350520" cy="420624"/>
          </a:xfrm>
          <a:prstGeom prst="rect">
            <a:avLst/>
          </a:prstGeom>
          <a:blipFill>
            <a:blip r:embed="rId64" cstate="print"/>
            <a:stretch>
              <a:fillRect/>
            </a:stretch>
          </a:blipFill>
        </p:spPr>
        <p:txBody>
          <a:bodyPr wrap="square" lIns="0" tIns="0" rIns="0" bIns="0" rtlCol="0"/>
          <a:lstStyle/>
          <a:p>
            <a:endParaRPr/>
          </a:p>
        </p:txBody>
      </p:sp>
      <p:sp>
        <p:nvSpPr>
          <p:cNvPr id="121" name="object 121"/>
          <p:cNvSpPr txBox="1"/>
          <p:nvPr/>
        </p:nvSpPr>
        <p:spPr>
          <a:xfrm>
            <a:off x="385368" y="946531"/>
            <a:ext cx="8108315" cy="2312670"/>
          </a:xfrm>
          <a:prstGeom prst="rect">
            <a:avLst/>
          </a:prstGeom>
        </p:spPr>
        <p:txBody>
          <a:bodyPr vert="horz" wrap="square" lIns="0" tIns="13335" rIns="0" bIns="0" rtlCol="0">
            <a:spAutoFit/>
          </a:bodyPr>
          <a:lstStyle/>
          <a:p>
            <a:pPr marL="583565" marR="43180" indent="-457200" algn="just">
              <a:lnSpc>
                <a:spcPct val="100000"/>
              </a:lnSpc>
              <a:spcBef>
                <a:spcPts val="105"/>
              </a:spcBef>
            </a:pPr>
            <a:r>
              <a:rPr sz="2000" spc="5" dirty="0">
                <a:solidFill>
                  <a:srgbClr val="FFFFFF"/>
                </a:solidFill>
                <a:latin typeface="Wingdings"/>
                <a:cs typeface="Wingdings"/>
              </a:rPr>
              <a:t></a:t>
            </a:r>
            <a:r>
              <a:rPr sz="2000" spc="5" dirty="0">
                <a:solidFill>
                  <a:srgbClr val="FFFFFF"/>
                </a:solidFill>
                <a:latin typeface="Times New Roman"/>
                <a:cs typeface="Times New Roman"/>
              </a:rPr>
              <a:t> </a:t>
            </a:r>
            <a:r>
              <a:rPr sz="2000" b="1" dirty="0">
                <a:solidFill>
                  <a:srgbClr val="FFFFFF"/>
                </a:solidFill>
                <a:latin typeface="Comic Sans MS"/>
                <a:cs typeface="Comic Sans MS"/>
              </a:rPr>
              <a:t>Per </a:t>
            </a:r>
            <a:r>
              <a:rPr sz="2000" b="1" spc="-5" dirty="0">
                <a:solidFill>
                  <a:srgbClr val="FFFFFF"/>
                </a:solidFill>
                <a:latin typeface="Comic Sans MS"/>
                <a:cs typeface="Comic Sans MS"/>
              </a:rPr>
              <a:t>la determinazione dei </a:t>
            </a:r>
            <a:r>
              <a:rPr sz="2000" b="1" dirty="0">
                <a:solidFill>
                  <a:srgbClr val="FFFFFF"/>
                </a:solidFill>
                <a:latin typeface="Comic Sans MS"/>
                <a:cs typeface="Comic Sans MS"/>
              </a:rPr>
              <a:t>sali </a:t>
            </a:r>
            <a:r>
              <a:rPr sz="2000" b="1" spc="-5" dirty="0">
                <a:solidFill>
                  <a:srgbClr val="FFFFFF"/>
                </a:solidFill>
                <a:latin typeface="Comic Sans MS"/>
                <a:cs typeface="Comic Sans MS"/>
              </a:rPr>
              <a:t>dell'anidride </a:t>
            </a:r>
            <a:r>
              <a:rPr sz="2000" b="1" dirty="0">
                <a:solidFill>
                  <a:srgbClr val="FFFFFF"/>
                </a:solidFill>
                <a:latin typeface="Comic Sans MS"/>
                <a:cs typeface="Comic Sans MS"/>
              </a:rPr>
              <a:t>solforosa </a:t>
            </a:r>
            <a:r>
              <a:rPr sz="2000" b="1" spc="-10" dirty="0">
                <a:solidFill>
                  <a:srgbClr val="FFFFFF"/>
                </a:solidFill>
                <a:latin typeface="Comic Sans MS"/>
                <a:cs typeface="Comic Sans MS"/>
              </a:rPr>
              <a:t>nel  </a:t>
            </a:r>
            <a:r>
              <a:rPr sz="2000" b="1" spc="-5" dirty="0">
                <a:solidFill>
                  <a:srgbClr val="FFFFFF"/>
                </a:solidFill>
                <a:latin typeface="Comic Sans MS"/>
                <a:cs typeface="Comic Sans MS"/>
              </a:rPr>
              <a:t>medesimo periodo sopra riportato sono </a:t>
            </a:r>
            <a:r>
              <a:rPr sz="2000" b="1" dirty="0">
                <a:solidFill>
                  <a:srgbClr val="FFFFFF"/>
                </a:solidFill>
                <a:latin typeface="Comic Sans MS"/>
                <a:cs typeface="Comic Sans MS"/>
              </a:rPr>
              <a:t>stati </a:t>
            </a:r>
            <a:r>
              <a:rPr sz="2000" b="1" spc="-5" dirty="0">
                <a:solidFill>
                  <a:srgbClr val="FFFFFF"/>
                </a:solidFill>
                <a:latin typeface="Comic Sans MS"/>
                <a:cs typeface="Comic Sans MS"/>
              </a:rPr>
              <a:t>esaminati </a:t>
            </a:r>
            <a:r>
              <a:rPr sz="2000" b="1" dirty="0">
                <a:solidFill>
                  <a:srgbClr val="FFFFFF"/>
                </a:solidFill>
                <a:latin typeface="Comic Sans MS"/>
                <a:cs typeface="Comic Sans MS"/>
              </a:rPr>
              <a:t>in  </a:t>
            </a:r>
            <a:r>
              <a:rPr sz="2000" b="1" spc="-5" dirty="0">
                <a:solidFill>
                  <a:srgbClr val="FFFFFF"/>
                </a:solidFill>
                <a:latin typeface="Comic Sans MS"/>
                <a:cs typeface="Comic Sans MS"/>
              </a:rPr>
              <a:t>doppio </a:t>
            </a:r>
            <a:r>
              <a:rPr sz="2000" b="1" dirty="0">
                <a:solidFill>
                  <a:srgbClr val="FF0000"/>
                </a:solidFill>
                <a:latin typeface="Comic Sans MS"/>
                <a:cs typeface="Comic Sans MS"/>
              </a:rPr>
              <a:t>11 campioni </a:t>
            </a:r>
            <a:r>
              <a:rPr sz="2000" b="1" spc="-10" dirty="0">
                <a:solidFill>
                  <a:srgbClr val="FFFFFF"/>
                </a:solidFill>
                <a:latin typeface="Comic Sans MS"/>
                <a:cs typeface="Comic Sans MS"/>
              </a:rPr>
              <a:t>di </a:t>
            </a:r>
            <a:r>
              <a:rPr sz="2000" b="1" spc="-5" dirty="0">
                <a:solidFill>
                  <a:srgbClr val="FFFFFF"/>
                </a:solidFill>
                <a:latin typeface="Comic Sans MS"/>
                <a:cs typeface="Comic Sans MS"/>
              </a:rPr>
              <a:t>crostacei freschi, surgelati </a:t>
            </a:r>
            <a:r>
              <a:rPr sz="2000" b="1" dirty="0">
                <a:solidFill>
                  <a:srgbClr val="FFFFFF"/>
                </a:solidFill>
                <a:latin typeface="Comic Sans MS"/>
                <a:cs typeface="Comic Sans MS"/>
              </a:rPr>
              <a:t>e </a:t>
            </a:r>
            <a:r>
              <a:rPr sz="2000" b="1" spc="-10" dirty="0">
                <a:solidFill>
                  <a:srgbClr val="FFFFFF"/>
                </a:solidFill>
                <a:latin typeface="Comic Sans MS"/>
                <a:cs typeface="Comic Sans MS"/>
              </a:rPr>
              <a:t>precotti  </a:t>
            </a:r>
            <a:r>
              <a:rPr sz="2000" b="1" spc="-5" dirty="0">
                <a:solidFill>
                  <a:srgbClr val="FFFFFF"/>
                </a:solidFill>
                <a:latin typeface="Comic Sans MS"/>
                <a:cs typeface="Comic Sans MS"/>
              </a:rPr>
              <a:t>di </a:t>
            </a:r>
            <a:r>
              <a:rPr sz="2000" b="1" dirty="0">
                <a:solidFill>
                  <a:srgbClr val="FFFFFF"/>
                </a:solidFill>
                <a:latin typeface="Comic Sans MS"/>
                <a:cs typeface="Comic Sans MS"/>
              </a:rPr>
              <a:t>cui 7 </a:t>
            </a:r>
            <a:r>
              <a:rPr sz="2000" b="1" spc="-5" dirty="0">
                <a:solidFill>
                  <a:srgbClr val="FFFFFF"/>
                </a:solidFill>
                <a:latin typeface="Comic Sans MS"/>
                <a:cs typeface="Comic Sans MS"/>
              </a:rPr>
              <a:t>provenienti da punti vendita </a:t>
            </a:r>
            <a:r>
              <a:rPr sz="2000" b="1" dirty="0">
                <a:solidFill>
                  <a:srgbClr val="FFFFFF"/>
                </a:solidFill>
                <a:latin typeface="Comic Sans MS"/>
                <a:cs typeface="Comic Sans MS"/>
              </a:rPr>
              <a:t>e 4 </a:t>
            </a:r>
            <a:r>
              <a:rPr sz="2000" b="1" spc="-5" dirty="0">
                <a:solidFill>
                  <a:srgbClr val="FFFFFF"/>
                </a:solidFill>
                <a:latin typeface="Comic Sans MS"/>
                <a:cs typeface="Comic Sans MS"/>
              </a:rPr>
              <a:t>dal Mercato </a:t>
            </a:r>
            <a:r>
              <a:rPr sz="2000" b="1" spc="-10" dirty="0">
                <a:solidFill>
                  <a:srgbClr val="FFFFFF"/>
                </a:solidFill>
                <a:latin typeface="Comic Sans MS"/>
                <a:cs typeface="Comic Sans MS"/>
              </a:rPr>
              <a:t>Ittico  </a:t>
            </a:r>
            <a:r>
              <a:rPr sz="2000" b="1" spc="-5" dirty="0">
                <a:solidFill>
                  <a:srgbClr val="FFFFFF"/>
                </a:solidFill>
                <a:latin typeface="Comic Sans MS"/>
                <a:cs typeface="Comic Sans MS"/>
              </a:rPr>
              <a:t>di</a:t>
            </a:r>
            <a:r>
              <a:rPr sz="2000" b="1" spc="-20" dirty="0">
                <a:solidFill>
                  <a:srgbClr val="FFFFFF"/>
                </a:solidFill>
                <a:latin typeface="Comic Sans MS"/>
                <a:cs typeface="Comic Sans MS"/>
              </a:rPr>
              <a:t> </a:t>
            </a:r>
            <a:r>
              <a:rPr sz="2000" b="1" dirty="0">
                <a:solidFill>
                  <a:srgbClr val="FFFFFF"/>
                </a:solidFill>
                <a:latin typeface="Comic Sans MS"/>
                <a:cs typeface="Comic Sans MS"/>
              </a:rPr>
              <a:t>Napoli.</a:t>
            </a:r>
            <a:endParaRPr sz="2000">
              <a:latin typeface="Comic Sans MS"/>
              <a:cs typeface="Comic Sans MS"/>
            </a:endParaRPr>
          </a:p>
          <a:p>
            <a:pPr marL="127000">
              <a:lnSpc>
                <a:spcPct val="100000"/>
              </a:lnSpc>
              <a:spcBef>
                <a:spcPts val="1200"/>
              </a:spcBef>
              <a:tabLst>
                <a:tab pos="1207135" algn="l"/>
                <a:tab pos="1641475" algn="l"/>
                <a:tab pos="2724150" algn="l"/>
                <a:tab pos="3516629" algn="l"/>
                <a:tab pos="4224020" algn="l"/>
                <a:tab pos="4587875" algn="l"/>
                <a:tab pos="5448935" algn="l"/>
                <a:tab pos="6819265" algn="l"/>
                <a:tab pos="7182484" algn="l"/>
              </a:tabLst>
            </a:pPr>
            <a:r>
              <a:rPr sz="2000" spc="5" dirty="0">
                <a:solidFill>
                  <a:srgbClr val="FFFFFF"/>
                </a:solidFill>
                <a:latin typeface="Wingdings"/>
                <a:cs typeface="Wingdings"/>
              </a:rPr>
              <a:t></a:t>
            </a:r>
            <a:r>
              <a:rPr sz="2000" spc="400" dirty="0">
                <a:solidFill>
                  <a:srgbClr val="FFFFFF"/>
                </a:solidFill>
                <a:latin typeface="Times New Roman"/>
                <a:cs typeface="Times New Roman"/>
              </a:rPr>
              <a:t> </a:t>
            </a:r>
            <a:r>
              <a:rPr sz="2000" b="1" dirty="0">
                <a:solidFill>
                  <a:srgbClr val="FFFFFF"/>
                </a:solidFill>
                <a:latin typeface="Comic Sans MS"/>
                <a:cs typeface="Comic Sans MS"/>
              </a:rPr>
              <a:t>Per	la	</a:t>
            </a:r>
            <a:r>
              <a:rPr sz="2000" b="1" spc="-5" dirty="0">
                <a:solidFill>
                  <a:srgbClr val="FFFFFF"/>
                </a:solidFill>
                <a:latin typeface="Comic Sans MS"/>
                <a:cs typeface="Comic Sans MS"/>
              </a:rPr>
              <a:t>ricerca	della	</a:t>
            </a:r>
            <a:r>
              <a:rPr sz="2000" b="1" spc="5" dirty="0">
                <a:solidFill>
                  <a:srgbClr val="FFFFFF"/>
                </a:solidFill>
                <a:latin typeface="Comic Sans MS"/>
                <a:cs typeface="Comic Sans MS"/>
              </a:rPr>
              <a:t>SO</a:t>
            </a:r>
            <a:r>
              <a:rPr sz="1950" b="1" spc="7" baseline="-21367" dirty="0">
                <a:solidFill>
                  <a:srgbClr val="FFFFFF"/>
                </a:solidFill>
                <a:latin typeface="Comic Sans MS"/>
                <a:cs typeface="Comic Sans MS"/>
              </a:rPr>
              <a:t>2	</a:t>
            </a:r>
            <a:r>
              <a:rPr sz="2000" b="1" dirty="0">
                <a:solidFill>
                  <a:srgbClr val="FFFFFF"/>
                </a:solidFill>
                <a:latin typeface="Comic Sans MS"/>
                <a:cs typeface="Comic Sans MS"/>
              </a:rPr>
              <a:t>è	</a:t>
            </a:r>
            <a:r>
              <a:rPr sz="2000" b="1" spc="-5" dirty="0">
                <a:solidFill>
                  <a:srgbClr val="FFFFFF"/>
                </a:solidFill>
                <a:latin typeface="Comic Sans MS"/>
                <a:cs typeface="Comic Sans MS"/>
              </a:rPr>
              <a:t>stato	impiegato	</a:t>
            </a:r>
            <a:r>
              <a:rPr sz="2000" b="1" dirty="0">
                <a:solidFill>
                  <a:srgbClr val="FFFFFF"/>
                </a:solidFill>
                <a:latin typeface="Comic Sans MS"/>
                <a:cs typeface="Comic Sans MS"/>
              </a:rPr>
              <a:t>il	</a:t>
            </a:r>
            <a:r>
              <a:rPr sz="2000" b="1" spc="-5" dirty="0">
                <a:solidFill>
                  <a:srgbClr val="FFFFFF"/>
                </a:solidFill>
                <a:latin typeface="Comic Sans MS"/>
                <a:cs typeface="Comic Sans MS"/>
              </a:rPr>
              <a:t>metodo</a:t>
            </a:r>
            <a:endParaRPr sz="2000">
              <a:latin typeface="Comic Sans MS"/>
              <a:cs typeface="Comic Sans MS"/>
            </a:endParaRPr>
          </a:p>
          <a:p>
            <a:pPr marL="583565">
              <a:lnSpc>
                <a:spcPct val="100000"/>
              </a:lnSpc>
            </a:pPr>
            <a:r>
              <a:rPr sz="2000" b="1" dirty="0">
                <a:solidFill>
                  <a:srgbClr val="FFFFFF"/>
                </a:solidFill>
                <a:latin typeface="Comic Sans MS"/>
                <a:cs typeface="Comic Sans MS"/>
              </a:rPr>
              <a:t>proposto </a:t>
            </a:r>
            <a:r>
              <a:rPr sz="2000" b="1" spc="-5" dirty="0">
                <a:solidFill>
                  <a:srgbClr val="FFFFFF"/>
                </a:solidFill>
                <a:latin typeface="Comic Sans MS"/>
                <a:cs typeface="Comic Sans MS"/>
              </a:rPr>
              <a:t>da </a:t>
            </a:r>
            <a:r>
              <a:rPr sz="2000" b="1" dirty="0">
                <a:solidFill>
                  <a:srgbClr val="FFFFFF"/>
                </a:solidFill>
                <a:latin typeface="Comic Sans MS"/>
                <a:cs typeface="Comic Sans MS"/>
              </a:rPr>
              <a:t>Pearson e coll</a:t>
            </a:r>
            <a:r>
              <a:rPr sz="2000" b="1" spc="-95" dirty="0">
                <a:solidFill>
                  <a:srgbClr val="FFFFFF"/>
                </a:solidFill>
                <a:latin typeface="Comic Sans MS"/>
                <a:cs typeface="Comic Sans MS"/>
              </a:rPr>
              <a:t> </a:t>
            </a:r>
            <a:r>
              <a:rPr sz="2000" b="1" dirty="0">
                <a:solidFill>
                  <a:srgbClr val="FFFFFF"/>
                </a:solidFill>
                <a:latin typeface="Comic Sans MS"/>
                <a:cs typeface="Comic Sans MS"/>
              </a:rPr>
              <a:t>(1971).</a:t>
            </a:r>
            <a:endParaRPr sz="2000">
              <a:latin typeface="Comic Sans MS"/>
              <a:cs typeface="Comic Sans MS"/>
            </a:endParaRPr>
          </a:p>
        </p:txBody>
      </p:sp>
      <p:sp>
        <p:nvSpPr>
          <p:cNvPr id="122" name="object 122"/>
          <p:cNvSpPr/>
          <p:nvPr/>
        </p:nvSpPr>
        <p:spPr>
          <a:xfrm>
            <a:off x="107950" y="4365688"/>
            <a:ext cx="3024251" cy="2268474"/>
          </a:xfrm>
          <a:prstGeom prst="rect">
            <a:avLst/>
          </a:prstGeom>
          <a:blipFill>
            <a:blip r:embed="rId65" cstate="print"/>
            <a:stretch>
              <a:fillRect/>
            </a:stretch>
          </a:blipFill>
        </p:spPr>
        <p:txBody>
          <a:bodyPr wrap="square" lIns="0" tIns="0" rIns="0" bIns="0" rtlCol="0"/>
          <a:lstStyle/>
          <a:p>
            <a:endParaRPr/>
          </a:p>
        </p:txBody>
      </p:sp>
      <p:sp>
        <p:nvSpPr>
          <p:cNvPr id="123" name="object 123"/>
          <p:cNvSpPr/>
          <p:nvPr/>
        </p:nvSpPr>
        <p:spPr>
          <a:xfrm>
            <a:off x="3203575" y="4365688"/>
            <a:ext cx="3024251" cy="2268474"/>
          </a:xfrm>
          <a:prstGeom prst="rect">
            <a:avLst/>
          </a:prstGeom>
          <a:blipFill>
            <a:blip r:embed="rId66" cstate="print"/>
            <a:stretch>
              <a:fillRect/>
            </a:stretch>
          </a:blipFill>
        </p:spPr>
        <p:txBody>
          <a:bodyPr wrap="square" lIns="0" tIns="0" rIns="0" bIns="0" rtlCol="0"/>
          <a:lstStyle/>
          <a:p>
            <a:endParaRPr/>
          </a:p>
        </p:txBody>
      </p:sp>
      <p:sp>
        <p:nvSpPr>
          <p:cNvPr id="124" name="object 124"/>
          <p:cNvSpPr/>
          <p:nvPr/>
        </p:nvSpPr>
        <p:spPr>
          <a:xfrm>
            <a:off x="6300851" y="4365688"/>
            <a:ext cx="2808224" cy="2303399"/>
          </a:xfrm>
          <a:prstGeom prst="rect">
            <a:avLst/>
          </a:prstGeom>
          <a:blipFill>
            <a:blip r:embed="rId6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60980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8808" y="723900"/>
            <a:ext cx="2744724" cy="4998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66060" y="926591"/>
            <a:ext cx="469392" cy="29717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87979" y="723900"/>
            <a:ext cx="5253228" cy="49987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732776" y="723900"/>
            <a:ext cx="499872" cy="499872"/>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521817" y="794080"/>
            <a:ext cx="7439659" cy="391795"/>
          </a:xfrm>
          <a:prstGeom prst="rect">
            <a:avLst/>
          </a:prstGeom>
        </p:spPr>
        <p:txBody>
          <a:bodyPr vert="horz" wrap="square" lIns="0" tIns="12700" rIns="0" bIns="0" rtlCol="0">
            <a:spAutoFit/>
          </a:bodyPr>
          <a:lstStyle/>
          <a:p>
            <a:pPr marL="38100">
              <a:lnSpc>
                <a:spcPct val="100000"/>
              </a:lnSpc>
              <a:spcBef>
                <a:spcPts val="100"/>
              </a:spcBef>
            </a:pPr>
            <a:r>
              <a:rPr sz="2400" dirty="0">
                <a:latin typeface="Comic Sans MS"/>
                <a:cs typeface="Comic Sans MS"/>
              </a:rPr>
              <a:t>Contenuto </a:t>
            </a:r>
            <a:r>
              <a:rPr sz="2400" spc="-5" dirty="0">
                <a:latin typeface="Comic Sans MS"/>
                <a:cs typeface="Comic Sans MS"/>
              </a:rPr>
              <a:t>di </a:t>
            </a:r>
            <a:r>
              <a:rPr sz="2400" spc="-10" dirty="0">
                <a:latin typeface="Comic Sans MS"/>
                <a:cs typeface="Comic Sans MS"/>
              </a:rPr>
              <a:t>SO</a:t>
            </a:r>
            <a:r>
              <a:rPr sz="2400" spc="-15" baseline="-20833" dirty="0">
                <a:latin typeface="Comic Sans MS"/>
                <a:cs typeface="Comic Sans MS"/>
              </a:rPr>
              <a:t>2 </a:t>
            </a:r>
            <a:r>
              <a:rPr sz="2400" spc="-5" dirty="0">
                <a:latin typeface="Comic Sans MS"/>
                <a:cs typeface="Comic Sans MS"/>
              </a:rPr>
              <a:t>nei prodotti della pesca</a:t>
            </a:r>
            <a:r>
              <a:rPr sz="2400" spc="-45" dirty="0">
                <a:latin typeface="Comic Sans MS"/>
                <a:cs typeface="Comic Sans MS"/>
              </a:rPr>
              <a:t> </a:t>
            </a:r>
            <a:r>
              <a:rPr sz="2400" spc="-5" dirty="0">
                <a:latin typeface="Comic Sans MS"/>
                <a:cs typeface="Comic Sans MS"/>
              </a:rPr>
              <a:t>esaminati:</a:t>
            </a:r>
            <a:endParaRPr sz="2400">
              <a:latin typeface="Comic Sans MS"/>
              <a:cs typeface="Comic Sans MS"/>
            </a:endParaRPr>
          </a:p>
        </p:txBody>
      </p:sp>
      <p:sp>
        <p:nvSpPr>
          <p:cNvPr id="7" name="object 7"/>
          <p:cNvSpPr/>
          <p:nvPr/>
        </p:nvSpPr>
        <p:spPr>
          <a:xfrm>
            <a:off x="1257211" y="2029460"/>
            <a:ext cx="6739128" cy="306324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241971" y="5071236"/>
            <a:ext cx="38735" cy="0"/>
          </a:xfrm>
          <a:custGeom>
            <a:avLst/>
            <a:gdLst/>
            <a:ahLst/>
            <a:cxnLst/>
            <a:rect l="l" t="t" r="r" b="b"/>
            <a:pathLst>
              <a:path w="38734">
                <a:moveTo>
                  <a:pt x="38696" y="0"/>
                </a:moveTo>
                <a:lnTo>
                  <a:pt x="0" y="0"/>
                </a:lnTo>
              </a:path>
            </a:pathLst>
          </a:custGeom>
          <a:ln w="3175">
            <a:solidFill>
              <a:srgbClr val="000000"/>
            </a:solidFill>
          </a:ln>
        </p:spPr>
        <p:txBody>
          <a:bodyPr wrap="square" lIns="0" tIns="0" rIns="0" bIns="0" rtlCol="0"/>
          <a:lstStyle/>
          <a:p>
            <a:endParaRPr/>
          </a:p>
        </p:txBody>
      </p:sp>
      <p:sp>
        <p:nvSpPr>
          <p:cNvPr id="9" name="object 9"/>
          <p:cNvSpPr/>
          <p:nvPr/>
        </p:nvSpPr>
        <p:spPr>
          <a:xfrm>
            <a:off x="1241971" y="4595876"/>
            <a:ext cx="38735" cy="0"/>
          </a:xfrm>
          <a:custGeom>
            <a:avLst/>
            <a:gdLst/>
            <a:ahLst/>
            <a:cxnLst/>
            <a:rect l="l" t="t" r="r" b="b"/>
            <a:pathLst>
              <a:path w="38734">
                <a:moveTo>
                  <a:pt x="38696" y="0"/>
                </a:moveTo>
                <a:lnTo>
                  <a:pt x="0" y="0"/>
                </a:lnTo>
              </a:path>
            </a:pathLst>
          </a:custGeom>
          <a:ln w="3175">
            <a:solidFill>
              <a:srgbClr val="000000"/>
            </a:solidFill>
          </a:ln>
        </p:spPr>
        <p:txBody>
          <a:bodyPr wrap="square" lIns="0" tIns="0" rIns="0" bIns="0" rtlCol="0"/>
          <a:lstStyle/>
          <a:p>
            <a:endParaRPr/>
          </a:p>
        </p:txBody>
      </p:sp>
      <p:sp>
        <p:nvSpPr>
          <p:cNvPr id="10" name="object 10"/>
          <p:cNvSpPr/>
          <p:nvPr/>
        </p:nvSpPr>
        <p:spPr>
          <a:xfrm>
            <a:off x="1241971" y="4121911"/>
            <a:ext cx="38735" cy="0"/>
          </a:xfrm>
          <a:custGeom>
            <a:avLst/>
            <a:gdLst/>
            <a:ahLst/>
            <a:cxnLst/>
            <a:rect l="l" t="t" r="r" b="b"/>
            <a:pathLst>
              <a:path w="38734">
                <a:moveTo>
                  <a:pt x="38696" y="0"/>
                </a:moveTo>
                <a:lnTo>
                  <a:pt x="0" y="0"/>
                </a:lnTo>
              </a:path>
            </a:pathLst>
          </a:custGeom>
          <a:ln w="3175">
            <a:solidFill>
              <a:srgbClr val="000000"/>
            </a:solidFill>
          </a:ln>
        </p:spPr>
        <p:txBody>
          <a:bodyPr wrap="square" lIns="0" tIns="0" rIns="0" bIns="0" rtlCol="0"/>
          <a:lstStyle/>
          <a:p>
            <a:endParaRPr/>
          </a:p>
        </p:txBody>
      </p:sp>
      <p:sp>
        <p:nvSpPr>
          <p:cNvPr id="11" name="object 11"/>
          <p:cNvSpPr/>
          <p:nvPr/>
        </p:nvSpPr>
        <p:spPr>
          <a:xfrm>
            <a:off x="1241971" y="3647947"/>
            <a:ext cx="38735" cy="0"/>
          </a:xfrm>
          <a:custGeom>
            <a:avLst/>
            <a:gdLst/>
            <a:ahLst/>
            <a:cxnLst/>
            <a:rect l="l" t="t" r="r" b="b"/>
            <a:pathLst>
              <a:path w="38734">
                <a:moveTo>
                  <a:pt x="38696" y="0"/>
                </a:moveTo>
                <a:lnTo>
                  <a:pt x="0" y="0"/>
                </a:lnTo>
              </a:path>
            </a:pathLst>
          </a:custGeom>
          <a:ln w="3175">
            <a:solidFill>
              <a:srgbClr val="000000"/>
            </a:solidFill>
          </a:ln>
        </p:spPr>
        <p:txBody>
          <a:bodyPr wrap="square" lIns="0" tIns="0" rIns="0" bIns="0" rtlCol="0"/>
          <a:lstStyle/>
          <a:p>
            <a:endParaRPr/>
          </a:p>
        </p:txBody>
      </p:sp>
      <p:sp>
        <p:nvSpPr>
          <p:cNvPr id="12" name="object 12"/>
          <p:cNvSpPr/>
          <p:nvPr/>
        </p:nvSpPr>
        <p:spPr>
          <a:xfrm>
            <a:off x="1241971" y="3172460"/>
            <a:ext cx="38735" cy="0"/>
          </a:xfrm>
          <a:custGeom>
            <a:avLst/>
            <a:gdLst/>
            <a:ahLst/>
            <a:cxnLst/>
            <a:rect l="l" t="t" r="r" b="b"/>
            <a:pathLst>
              <a:path w="38734">
                <a:moveTo>
                  <a:pt x="38696" y="0"/>
                </a:moveTo>
                <a:lnTo>
                  <a:pt x="0" y="0"/>
                </a:lnTo>
              </a:path>
            </a:pathLst>
          </a:custGeom>
          <a:ln w="3175">
            <a:solidFill>
              <a:srgbClr val="000000"/>
            </a:solidFill>
          </a:ln>
        </p:spPr>
        <p:txBody>
          <a:bodyPr wrap="square" lIns="0" tIns="0" rIns="0" bIns="0" rtlCol="0"/>
          <a:lstStyle/>
          <a:p>
            <a:endParaRPr/>
          </a:p>
        </p:txBody>
      </p:sp>
      <p:sp>
        <p:nvSpPr>
          <p:cNvPr id="13" name="object 13"/>
          <p:cNvSpPr/>
          <p:nvPr/>
        </p:nvSpPr>
        <p:spPr>
          <a:xfrm>
            <a:off x="1241971" y="2698495"/>
            <a:ext cx="38735" cy="0"/>
          </a:xfrm>
          <a:custGeom>
            <a:avLst/>
            <a:gdLst/>
            <a:ahLst/>
            <a:cxnLst/>
            <a:rect l="l" t="t" r="r" b="b"/>
            <a:pathLst>
              <a:path w="38734">
                <a:moveTo>
                  <a:pt x="38696" y="0"/>
                </a:moveTo>
                <a:lnTo>
                  <a:pt x="0" y="0"/>
                </a:lnTo>
              </a:path>
            </a:pathLst>
          </a:custGeom>
          <a:ln w="3175">
            <a:solidFill>
              <a:srgbClr val="000000"/>
            </a:solidFill>
          </a:ln>
        </p:spPr>
        <p:txBody>
          <a:bodyPr wrap="square" lIns="0" tIns="0" rIns="0" bIns="0" rtlCol="0"/>
          <a:lstStyle/>
          <a:p>
            <a:endParaRPr/>
          </a:p>
        </p:txBody>
      </p:sp>
      <p:sp>
        <p:nvSpPr>
          <p:cNvPr id="14" name="object 14"/>
          <p:cNvSpPr/>
          <p:nvPr/>
        </p:nvSpPr>
        <p:spPr>
          <a:xfrm>
            <a:off x="1241971" y="2223007"/>
            <a:ext cx="38735" cy="0"/>
          </a:xfrm>
          <a:custGeom>
            <a:avLst/>
            <a:gdLst/>
            <a:ahLst/>
            <a:cxnLst/>
            <a:rect l="l" t="t" r="r" b="b"/>
            <a:pathLst>
              <a:path w="38734">
                <a:moveTo>
                  <a:pt x="38696" y="0"/>
                </a:moveTo>
                <a:lnTo>
                  <a:pt x="0" y="0"/>
                </a:lnTo>
              </a:path>
            </a:pathLst>
          </a:custGeom>
          <a:ln w="3175">
            <a:solidFill>
              <a:srgbClr val="000000"/>
            </a:solidFill>
          </a:ln>
        </p:spPr>
        <p:txBody>
          <a:bodyPr wrap="square" lIns="0" tIns="0" rIns="0" bIns="0" rtlCol="0"/>
          <a:lstStyle/>
          <a:p>
            <a:endParaRPr/>
          </a:p>
        </p:txBody>
      </p:sp>
      <p:sp>
        <p:nvSpPr>
          <p:cNvPr id="15" name="object 15"/>
          <p:cNvSpPr txBox="1"/>
          <p:nvPr/>
        </p:nvSpPr>
        <p:spPr>
          <a:xfrm>
            <a:off x="958596" y="2130679"/>
            <a:ext cx="224154" cy="3025775"/>
          </a:xfrm>
          <a:prstGeom prst="rect">
            <a:avLst/>
          </a:prstGeom>
        </p:spPr>
        <p:txBody>
          <a:bodyPr vert="horz" wrap="square" lIns="0" tIns="12065" rIns="0" bIns="0" rtlCol="0">
            <a:spAutoFit/>
          </a:bodyPr>
          <a:lstStyle/>
          <a:p>
            <a:pPr marR="5080" algn="r">
              <a:lnSpc>
                <a:spcPct val="100000"/>
              </a:lnSpc>
              <a:spcBef>
                <a:spcPts val="95"/>
              </a:spcBef>
            </a:pPr>
            <a:r>
              <a:rPr sz="1000" spc="-10" dirty="0">
                <a:latin typeface="Arial"/>
                <a:cs typeface="Arial"/>
              </a:rPr>
              <a:t>300</a:t>
            </a:r>
            <a:endParaRPr sz="1000">
              <a:latin typeface="Arial"/>
              <a:cs typeface="Arial"/>
            </a:endParaRPr>
          </a:p>
          <a:p>
            <a:pPr>
              <a:lnSpc>
                <a:spcPct val="100000"/>
              </a:lnSpc>
            </a:pPr>
            <a:endParaRPr sz="1100">
              <a:latin typeface="Times New Roman"/>
              <a:cs typeface="Times New Roman"/>
            </a:endParaRPr>
          </a:p>
          <a:p>
            <a:pPr>
              <a:lnSpc>
                <a:spcPct val="100000"/>
              </a:lnSpc>
              <a:spcBef>
                <a:spcPts val="10"/>
              </a:spcBef>
            </a:pPr>
            <a:endParaRPr sz="1100">
              <a:latin typeface="Times New Roman"/>
              <a:cs typeface="Times New Roman"/>
            </a:endParaRPr>
          </a:p>
          <a:p>
            <a:pPr marR="5080" algn="r">
              <a:lnSpc>
                <a:spcPct val="100000"/>
              </a:lnSpc>
            </a:pPr>
            <a:r>
              <a:rPr sz="1000" spc="-10" dirty="0">
                <a:latin typeface="Arial"/>
                <a:cs typeface="Arial"/>
              </a:rPr>
              <a:t>250</a:t>
            </a:r>
            <a:endParaRPr sz="1000">
              <a:latin typeface="Arial"/>
              <a:cs typeface="Arial"/>
            </a:endParaRPr>
          </a:p>
          <a:p>
            <a:pPr>
              <a:lnSpc>
                <a:spcPct val="100000"/>
              </a:lnSpc>
            </a:pPr>
            <a:endParaRPr sz="1100">
              <a:latin typeface="Times New Roman"/>
              <a:cs typeface="Times New Roman"/>
            </a:endParaRPr>
          </a:p>
          <a:p>
            <a:pPr>
              <a:lnSpc>
                <a:spcPct val="100000"/>
              </a:lnSpc>
              <a:spcBef>
                <a:spcPts val="5"/>
              </a:spcBef>
            </a:pPr>
            <a:endParaRPr sz="1100">
              <a:latin typeface="Times New Roman"/>
              <a:cs typeface="Times New Roman"/>
            </a:endParaRPr>
          </a:p>
          <a:p>
            <a:pPr marR="5080" algn="r">
              <a:lnSpc>
                <a:spcPct val="100000"/>
              </a:lnSpc>
            </a:pPr>
            <a:r>
              <a:rPr sz="1000" spc="-10" dirty="0">
                <a:latin typeface="Arial"/>
                <a:cs typeface="Arial"/>
              </a:rPr>
              <a:t>200</a:t>
            </a:r>
            <a:endParaRPr sz="1000">
              <a:latin typeface="Arial"/>
              <a:cs typeface="Arial"/>
            </a:endParaRPr>
          </a:p>
          <a:p>
            <a:pPr>
              <a:lnSpc>
                <a:spcPct val="100000"/>
              </a:lnSpc>
            </a:pPr>
            <a:endParaRPr sz="1100">
              <a:latin typeface="Times New Roman"/>
              <a:cs typeface="Times New Roman"/>
            </a:endParaRPr>
          </a:p>
          <a:p>
            <a:pPr>
              <a:lnSpc>
                <a:spcPct val="100000"/>
              </a:lnSpc>
              <a:spcBef>
                <a:spcPts val="5"/>
              </a:spcBef>
            </a:pPr>
            <a:endParaRPr sz="1100">
              <a:latin typeface="Times New Roman"/>
              <a:cs typeface="Times New Roman"/>
            </a:endParaRPr>
          </a:p>
          <a:p>
            <a:pPr marR="5080" algn="r">
              <a:lnSpc>
                <a:spcPct val="100000"/>
              </a:lnSpc>
              <a:spcBef>
                <a:spcPts val="5"/>
              </a:spcBef>
            </a:pPr>
            <a:r>
              <a:rPr sz="1000" spc="-10" dirty="0">
                <a:latin typeface="Arial"/>
                <a:cs typeface="Arial"/>
              </a:rPr>
              <a:t>150</a:t>
            </a:r>
            <a:endParaRPr sz="1000">
              <a:latin typeface="Arial"/>
              <a:cs typeface="Arial"/>
            </a:endParaRPr>
          </a:p>
          <a:p>
            <a:pPr>
              <a:lnSpc>
                <a:spcPct val="100000"/>
              </a:lnSpc>
            </a:pPr>
            <a:endParaRPr sz="1100">
              <a:latin typeface="Times New Roman"/>
              <a:cs typeface="Times New Roman"/>
            </a:endParaRPr>
          </a:p>
          <a:p>
            <a:pPr>
              <a:lnSpc>
                <a:spcPct val="100000"/>
              </a:lnSpc>
              <a:spcBef>
                <a:spcPts val="5"/>
              </a:spcBef>
            </a:pPr>
            <a:endParaRPr sz="1100">
              <a:latin typeface="Times New Roman"/>
              <a:cs typeface="Times New Roman"/>
            </a:endParaRPr>
          </a:p>
          <a:p>
            <a:pPr marR="5080" algn="r">
              <a:lnSpc>
                <a:spcPct val="100000"/>
              </a:lnSpc>
            </a:pPr>
            <a:r>
              <a:rPr sz="1000" spc="-10" dirty="0">
                <a:latin typeface="Arial"/>
                <a:cs typeface="Arial"/>
              </a:rPr>
              <a:t>100</a:t>
            </a:r>
            <a:endParaRPr sz="1000">
              <a:latin typeface="Arial"/>
              <a:cs typeface="Arial"/>
            </a:endParaRPr>
          </a:p>
          <a:p>
            <a:pPr>
              <a:lnSpc>
                <a:spcPct val="100000"/>
              </a:lnSpc>
            </a:pPr>
            <a:endParaRPr sz="1100">
              <a:latin typeface="Times New Roman"/>
              <a:cs typeface="Times New Roman"/>
            </a:endParaRPr>
          </a:p>
          <a:p>
            <a:pPr>
              <a:lnSpc>
                <a:spcPct val="100000"/>
              </a:lnSpc>
              <a:spcBef>
                <a:spcPts val="10"/>
              </a:spcBef>
            </a:pPr>
            <a:endParaRPr sz="1100">
              <a:latin typeface="Times New Roman"/>
              <a:cs typeface="Times New Roman"/>
            </a:endParaRPr>
          </a:p>
          <a:p>
            <a:pPr marR="5080" algn="r">
              <a:lnSpc>
                <a:spcPct val="100000"/>
              </a:lnSpc>
            </a:pPr>
            <a:r>
              <a:rPr sz="1000" spc="-10" dirty="0">
                <a:latin typeface="Arial"/>
                <a:cs typeface="Arial"/>
              </a:rPr>
              <a:t>50</a:t>
            </a:r>
            <a:endParaRPr sz="1000">
              <a:latin typeface="Arial"/>
              <a:cs typeface="Arial"/>
            </a:endParaRPr>
          </a:p>
          <a:p>
            <a:pPr>
              <a:lnSpc>
                <a:spcPct val="100000"/>
              </a:lnSpc>
            </a:pPr>
            <a:endParaRPr sz="1100">
              <a:latin typeface="Times New Roman"/>
              <a:cs typeface="Times New Roman"/>
            </a:endParaRPr>
          </a:p>
          <a:p>
            <a:pPr>
              <a:lnSpc>
                <a:spcPct val="100000"/>
              </a:lnSpc>
              <a:spcBef>
                <a:spcPts val="10"/>
              </a:spcBef>
            </a:pPr>
            <a:endParaRPr sz="1100">
              <a:latin typeface="Times New Roman"/>
              <a:cs typeface="Times New Roman"/>
            </a:endParaRPr>
          </a:p>
          <a:p>
            <a:pPr marR="5080" algn="r">
              <a:lnSpc>
                <a:spcPct val="100000"/>
              </a:lnSpc>
            </a:pPr>
            <a:r>
              <a:rPr sz="1000" spc="-5" dirty="0">
                <a:latin typeface="Arial"/>
                <a:cs typeface="Arial"/>
              </a:rPr>
              <a:t>0</a:t>
            </a:r>
            <a:endParaRPr sz="1000">
              <a:latin typeface="Arial"/>
              <a:cs typeface="Arial"/>
            </a:endParaRPr>
          </a:p>
        </p:txBody>
      </p:sp>
      <p:sp>
        <p:nvSpPr>
          <p:cNvPr id="16" name="object 16"/>
          <p:cNvSpPr/>
          <p:nvPr/>
        </p:nvSpPr>
        <p:spPr>
          <a:xfrm>
            <a:off x="1280033"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17" name="object 17"/>
          <p:cNvSpPr/>
          <p:nvPr/>
        </p:nvSpPr>
        <p:spPr>
          <a:xfrm>
            <a:off x="1868297"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18" name="object 18"/>
          <p:cNvSpPr/>
          <p:nvPr/>
        </p:nvSpPr>
        <p:spPr>
          <a:xfrm>
            <a:off x="2456560"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19" name="object 19"/>
          <p:cNvSpPr/>
          <p:nvPr/>
        </p:nvSpPr>
        <p:spPr>
          <a:xfrm>
            <a:off x="3046348"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20" name="object 20"/>
          <p:cNvSpPr/>
          <p:nvPr/>
        </p:nvSpPr>
        <p:spPr>
          <a:xfrm>
            <a:off x="3634613"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21" name="object 21"/>
          <p:cNvSpPr/>
          <p:nvPr/>
        </p:nvSpPr>
        <p:spPr>
          <a:xfrm>
            <a:off x="4222877"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22" name="object 22"/>
          <p:cNvSpPr/>
          <p:nvPr/>
        </p:nvSpPr>
        <p:spPr>
          <a:xfrm>
            <a:off x="4811140"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23" name="object 23"/>
          <p:cNvSpPr/>
          <p:nvPr/>
        </p:nvSpPr>
        <p:spPr>
          <a:xfrm>
            <a:off x="5399404"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24" name="object 24"/>
          <p:cNvSpPr/>
          <p:nvPr/>
        </p:nvSpPr>
        <p:spPr>
          <a:xfrm>
            <a:off x="5987669"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25" name="object 25"/>
          <p:cNvSpPr/>
          <p:nvPr/>
        </p:nvSpPr>
        <p:spPr>
          <a:xfrm>
            <a:off x="6575932"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26" name="object 26"/>
          <p:cNvSpPr/>
          <p:nvPr/>
        </p:nvSpPr>
        <p:spPr>
          <a:xfrm>
            <a:off x="7164196"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27" name="object 27"/>
          <p:cNvSpPr/>
          <p:nvPr/>
        </p:nvSpPr>
        <p:spPr>
          <a:xfrm>
            <a:off x="7752460" y="5072888"/>
            <a:ext cx="0" cy="38100"/>
          </a:xfrm>
          <a:custGeom>
            <a:avLst/>
            <a:gdLst/>
            <a:ahLst/>
            <a:cxnLst/>
            <a:rect l="l" t="t" r="r" b="b"/>
            <a:pathLst>
              <a:path h="38100">
                <a:moveTo>
                  <a:pt x="0" y="0"/>
                </a:moveTo>
                <a:lnTo>
                  <a:pt x="0" y="37592"/>
                </a:lnTo>
              </a:path>
            </a:pathLst>
          </a:custGeom>
          <a:ln w="3175">
            <a:solidFill>
              <a:srgbClr val="000000"/>
            </a:solidFill>
          </a:ln>
        </p:spPr>
        <p:txBody>
          <a:bodyPr wrap="square" lIns="0" tIns="0" rIns="0" bIns="0" rtlCol="0"/>
          <a:lstStyle/>
          <a:p>
            <a:endParaRPr/>
          </a:p>
        </p:txBody>
      </p:sp>
      <p:sp>
        <p:nvSpPr>
          <p:cNvPr id="28" name="object 28"/>
          <p:cNvSpPr txBox="1"/>
          <p:nvPr/>
        </p:nvSpPr>
        <p:spPr>
          <a:xfrm>
            <a:off x="1539239" y="5129529"/>
            <a:ext cx="83185" cy="177800"/>
          </a:xfrm>
          <a:prstGeom prst="rect">
            <a:avLst/>
          </a:prstGeom>
        </p:spPr>
        <p:txBody>
          <a:bodyPr vert="horz" wrap="square" lIns="0" tIns="12065" rIns="0" bIns="0" rtlCol="0">
            <a:spAutoFit/>
          </a:bodyPr>
          <a:lstStyle/>
          <a:p>
            <a:pPr>
              <a:lnSpc>
                <a:spcPct val="100000"/>
              </a:lnSpc>
              <a:spcBef>
                <a:spcPts val="95"/>
              </a:spcBef>
            </a:pPr>
            <a:r>
              <a:rPr sz="1000" spc="-5" dirty="0">
                <a:latin typeface="Arial"/>
                <a:cs typeface="Arial"/>
              </a:rPr>
              <a:t>1</a:t>
            </a:r>
            <a:endParaRPr sz="1000">
              <a:latin typeface="Arial"/>
              <a:cs typeface="Arial"/>
            </a:endParaRPr>
          </a:p>
        </p:txBody>
      </p:sp>
      <p:sp>
        <p:nvSpPr>
          <p:cNvPr id="29" name="object 29"/>
          <p:cNvSpPr txBox="1"/>
          <p:nvPr/>
        </p:nvSpPr>
        <p:spPr>
          <a:xfrm>
            <a:off x="2127757" y="5129529"/>
            <a:ext cx="83185" cy="177800"/>
          </a:xfrm>
          <a:prstGeom prst="rect">
            <a:avLst/>
          </a:prstGeom>
        </p:spPr>
        <p:txBody>
          <a:bodyPr vert="horz" wrap="square" lIns="0" tIns="12065" rIns="0" bIns="0" rtlCol="0">
            <a:spAutoFit/>
          </a:bodyPr>
          <a:lstStyle/>
          <a:p>
            <a:pPr>
              <a:lnSpc>
                <a:spcPct val="100000"/>
              </a:lnSpc>
              <a:spcBef>
                <a:spcPts val="95"/>
              </a:spcBef>
            </a:pPr>
            <a:r>
              <a:rPr sz="1000" spc="-5" dirty="0">
                <a:latin typeface="Arial"/>
                <a:cs typeface="Arial"/>
              </a:rPr>
              <a:t>2</a:t>
            </a:r>
            <a:endParaRPr sz="1000">
              <a:latin typeface="Arial"/>
              <a:cs typeface="Arial"/>
            </a:endParaRPr>
          </a:p>
        </p:txBody>
      </p:sp>
      <p:sp>
        <p:nvSpPr>
          <p:cNvPr id="30" name="object 30"/>
          <p:cNvSpPr txBox="1"/>
          <p:nvPr/>
        </p:nvSpPr>
        <p:spPr>
          <a:xfrm>
            <a:off x="2716022" y="5129529"/>
            <a:ext cx="83185" cy="177800"/>
          </a:xfrm>
          <a:prstGeom prst="rect">
            <a:avLst/>
          </a:prstGeom>
        </p:spPr>
        <p:txBody>
          <a:bodyPr vert="horz" wrap="square" lIns="0" tIns="12065" rIns="0" bIns="0" rtlCol="0">
            <a:spAutoFit/>
          </a:bodyPr>
          <a:lstStyle/>
          <a:p>
            <a:pPr>
              <a:lnSpc>
                <a:spcPct val="100000"/>
              </a:lnSpc>
              <a:spcBef>
                <a:spcPts val="95"/>
              </a:spcBef>
            </a:pPr>
            <a:r>
              <a:rPr sz="1000" spc="-5" dirty="0">
                <a:latin typeface="Arial"/>
                <a:cs typeface="Arial"/>
              </a:rPr>
              <a:t>3</a:t>
            </a:r>
            <a:endParaRPr sz="1000">
              <a:latin typeface="Arial"/>
              <a:cs typeface="Arial"/>
            </a:endParaRPr>
          </a:p>
        </p:txBody>
      </p:sp>
      <p:sp>
        <p:nvSpPr>
          <p:cNvPr id="31" name="object 31"/>
          <p:cNvSpPr txBox="1"/>
          <p:nvPr/>
        </p:nvSpPr>
        <p:spPr>
          <a:xfrm>
            <a:off x="3304666" y="5129529"/>
            <a:ext cx="83185" cy="177800"/>
          </a:xfrm>
          <a:prstGeom prst="rect">
            <a:avLst/>
          </a:prstGeom>
        </p:spPr>
        <p:txBody>
          <a:bodyPr vert="horz" wrap="square" lIns="0" tIns="12065" rIns="0" bIns="0" rtlCol="0">
            <a:spAutoFit/>
          </a:bodyPr>
          <a:lstStyle/>
          <a:p>
            <a:pPr>
              <a:lnSpc>
                <a:spcPct val="100000"/>
              </a:lnSpc>
              <a:spcBef>
                <a:spcPts val="95"/>
              </a:spcBef>
            </a:pPr>
            <a:r>
              <a:rPr sz="1000" spc="-5" dirty="0">
                <a:latin typeface="Arial"/>
                <a:cs typeface="Arial"/>
              </a:rPr>
              <a:t>4</a:t>
            </a:r>
            <a:endParaRPr sz="1000">
              <a:latin typeface="Arial"/>
              <a:cs typeface="Arial"/>
            </a:endParaRPr>
          </a:p>
        </p:txBody>
      </p:sp>
      <p:sp>
        <p:nvSpPr>
          <p:cNvPr id="32" name="object 32"/>
          <p:cNvSpPr txBox="1"/>
          <p:nvPr/>
        </p:nvSpPr>
        <p:spPr>
          <a:xfrm>
            <a:off x="3892930" y="5129529"/>
            <a:ext cx="83185" cy="177800"/>
          </a:xfrm>
          <a:prstGeom prst="rect">
            <a:avLst/>
          </a:prstGeom>
        </p:spPr>
        <p:txBody>
          <a:bodyPr vert="horz" wrap="square" lIns="0" tIns="12065" rIns="0" bIns="0" rtlCol="0">
            <a:spAutoFit/>
          </a:bodyPr>
          <a:lstStyle/>
          <a:p>
            <a:pPr>
              <a:lnSpc>
                <a:spcPct val="100000"/>
              </a:lnSpc>
              <a:spcBef>
                <a:spcPts val="95"/>
              </a:spcBef>
            </a:pPr>
            <a:r>
              <a:rPr sz="1000" spc="-5" dirty="0">
                <a:latin typeface="Arial"/>
                <a:cs typeface="Arial"/>
              </a:rPr>
              <a:t>5</a:t>
            </a:r>
            <a:endParaRPr sz="1000">
              <a:latin typeface="Arial"/>
              <a:cs typeface="Arial"/>
            </a:endParaRPr>
          </a:p>
        </p:txBody>
      </p:sp>
      <p:sp>
        <p:nvSpPr>
          <p:cNvPr id="33" name="object 33"/>
          <p:cNvSpPr txBox="1"/>
          <p:nvPr/>
        </p:nvSpPr>
        <p:spPr>
          <a:xfrm>
            <a:off x="5070094" y="5129529"/>
            <a:ext cx="83185" cy="177800"/>
          </a:xfrm>
          <a:prstGeom prst="rect">
            <a:avLst/>
          </a:prstGeom>
        </p:spPr>
        <p:txBody>
          <a:bodyPr vert="horz" wrap="square" lIns="0" tIns="12065" rIns="0" bIns="0" rtlCol="0">
            <a:spAutoFit/>
          </a:bodyPr>
          <a:lstStyle/>
          <a:p>
            <a:pPr>
              <a:lnSpc>
                <a:spcPct val="100000"/>
              </a:lnSpc>
              <a:spcBef>
                <a:spcPts val="95"/>
              </a:spcBef>
            </a:pPr>
            <a:r>
              <a:rPr sz="1000" spc="-5" dirty="0">
                <a:latin typeface="Arial"/>
                <a:cs typeface="Arial"/>
              </a:rPr>
              <a:t>7</a:t>
            </a:r>
            <a:endParaRPr sz="1000">
              <a:latin typeface="Arial"/>
              <a:cs typeface="Arial"/>
            </a:endParaRPr>
          </a:p>
        </p:txBody>
      </p:sp>
      <p:sp>
        <p:nvSpPr>
          <p:cNvPr id="34" name="object 34"/>
          <p:cNvSpPr txBox="1"/>
          <p:nvPr/>
        </p:nvSpPr>
        <p:spPr>
          <a:xfrm>
            <a:off x="5658358" y="5129529"/>
            <a:ext cx="83185" cy="177800"/>
          </a:xfrm>
          <a:prstGeom prst="rect">
            <a:avLst/>
          </a:prstGeom>
        </p:spPr>
        <p:txBody>
          <a:bodyPr vert="horz" wrap="square" lIns="0" tIns="12065" rIns="0" bIns="0" rtlCol="0">
            <a:spAutoFit/>
          </a:bodyPr>
          <a:lstStyle/>
          <a:p>
            <a:pPr>
              <a:lnSpc>
                <a:spcPct val="100000"/>
              </a:lnSpc>
              <a:spcBef>
                <a:spcPts val="95"/>
              </a:spcBef>
            </a:pPr>
            <a:r>
              <a:rPr sz="1000" spc="-5" dirty="0">
                <a:latin typeface="Arial"/>
                <a:cs typeface="Arial"/>
              </a:rPr>
              <a:t>8</a:t>
            </a:r>
            <a:endParaRPr sz="1000">
              <a:latin typeface="Arial"/>
              <a:cs typeface="Arial"/>
            </a:endParaRPr>
          </a:p>
        </p:txBody>
      </p:sp>
      <p:sp>
        <p:nvSpPr>
          <p:cNvPr id="35" name="object 35"/>
          <p:cNvSpPr txBox="1"/>
          <p:nvPr/>
        </p:nvSpPr>
        <p:spPr>
          <a:xfrm>
            <a:off x="6246876" y="5129529"/>
            <a:ext cx="83185" cy="177800"/>
          </a:xfrm>
          <a:prstGeom prst="rect">
            <a:avLst/>
          </a:prstGeom>
        </p:spPr>
        <p:txBody>
          <a:bodyPr vert="horz" wrap="square" lIns="0" tIns="12065" rIns="0" bIns="0" rtlCol="0">
            <a:spAutoFit/>
          </a:bodyPr>
          <a:lstStyle/>
          <a:p>
            <a:pPr>
              <a:lnSpc>
                <a:spcPct val="100000"/>
              </a:lnSpc>
              <a:spcBef>
                <a:spcPts val="95"/>
              </a:spcBef>
            </a:pPr>
            <a:r>
              <a:rPr sz="1000" spc="-5" dirty="0">
                <a:latin typeface="Arial"/>
                <a:cs typeface="Arial"/>
              </a:rPr>
              <a:t>9</a:t>
            </a:r>
            <a:endParaRPr sz="1000">
              <a:latin typeface="Arial"/>
              <a:cs typeface="Arial"/>
            </a:endParaRPr>
          </a:p>
        </p:txBody>
      </p:sp>
      <p:sp>
        <p:nvSpPr>
          <p:cNvPr id="36" name="object 36"/>
          <p:cNvSpPr txBox="1"/>
          <p:nvPr/>
        </p:nvSpPr>
        <p:spPr>
          <a:xfrm>
            <a:off x="6800088" y="5129529"/>
            <a:ext cx="153035" cy="177800"/>
          </a:xfrm>
          <a:prstGeom prst="rect">
            <a:avLst/>
          </a:prstGeom>
        </p:spPr>
        <p:txBody>
          <a:bodyPr vert="horz" wrap="square" lIns="0" tIns="12065" rIns="0" bIns="0" rtlCol="0">
            <a:spAutoFit/>
          </a:bodyPr>
          <a:lstStyle/>
          <a:p>
            <a:pPr>
              <a:lnSpc>
                <a:spcPct val="100000"/>
              </a:lnSpc>
              <a:spcBef>
                <a:spcPts val="95"/>
              </a:spcBef>
            </a:pPr>
            <a:r>
              <a:rPr sz="1000" spc="-10" dirty="0">
                <a:latin typeface="Arial"/>
                <a:cs typeface="Arial"/>
              </a:rPr>
              <a:t>10</a:t>
            </a:r>
            <a:endParaRPr sz="1000">
              <a:latin typeface="Arial"/>
              <a:cs typeface="Arial"/>
            </a:endParaRPr>
          </a:p>
        </p:txBody>
      </p:sp>
      <p:sp>
        <p:nvSpPr>
          <p:cNvPr id="37" name="object 37"/>
          <p:cNvSpPr txBox="1"/>
          <p:nvPr/>
        </p:nvSpPr>
        <p:spPr>
          <a:xfrm>
            <a:off x="7388606" y="5129529"/>
            <a:ext cx="153035" cy="177800"/>
          </a:xfrm>
          <a:prstGeom prst="rect">
            <a:avLst/>
          </a:prstGeom>
        </p:spPr>
        <p:txBody>
          <a:bodyPr vert="horz" wrap="square" lIns="0" tIns="12065" rIns="0" bIns="0" rtlCol="0">
            <a:spAutoFit/>
          </a:bodyPr>
          <a:lstStyle/>
          <a:p>
            <a:pPr>
              <a:lnSpc>
                <a:spcPct val="100000"/>
              </a:lnSpc>
              <a:spcBef>
                <a:spcPts val="95"/>
              </a:spcBef>
            </a:pPr>
            <a:r>
              <a:rPr sz="1000" spc="-10" dirty="0">
                <a:latin typeface="Arial"/>
                <a:cs typeface="Arial"/>
              </a:rPr>
              <a:t>11</a:t>
            </a:r>
            <a:endParaRPr sz="1000">
              <a:latin typeface="Arial"/>
              <a:cs typeface="Arial"/>
            </a:endParaRPr>
          </a:p>
        </p:txBody>
      </p:sp>
      <p:sp>
        <p:nvSpPr>
          <p:cNvPr id="38" name="object 38"/>
          <p:cNvSpPr txBox="1"/>
          <p:nvPr/>
        </p:nvSpPr>
        <p:spPr>
          <a:xfrm>
            <a:off x="983176" y="3430782"/>
            <a:ext cx="167005" cy="374650"/>
          </a:xfrm>
          <a:prstGeom prst="rect">
            <a:avLst/>
          </a:prstGeom>
        </p:spPr>
        <p:txBody>
          <a:bodyPr vert="vert270" wrap="square" lIns="0" tIns="0" rIns="0" bIns="0" rtlCol="0">
            <a:spAutoFit/>
          </a:bodyPr>
          <a:lstStyle/>
          <a:p>
            <a:pPr marL="12700">
              <a:lnSpc>
                <a:spcPct val="100000"/>
              </a:lnSpc>
            </a:pPr>
            <a:r>
              <a:rPr sz="1000" spc="20" dirty="0">
                <a:latin typeface="Arial"/>
                <a:cs typeface="Arial"/>
              </a:rPr>
              <a:t>m</a:t>
            </a:r>
            <a:r>
              <a:rPr sz="1000" dirty="0">
                <a:latin typeface="Arial"/>
                <a:cs typeface="Arial"/>
              </a:rPr>
              <a:t>g/</a:t>
            </a:r>
            <a:r>
              <a:rPr sz="1000" spc="10" dirty="0">
                <a:latin typeface="Arial"/>
                <a:cs typeface="Arial"/>
              </a:rPr>
              <a:t>k</a:t>
            </a:r>
            <a:r>
              <a:rPr sz="1000" dirty="0">
                <a:latin typeface="Arial"/>
                <a:cs typeface="Arial"/>
              </a:rPr>
              <a:t>g</a:t>
            </a:r>
            <a:endParaRPr sz="1000">
              <a:latin typeface="Arial"/>
              <a:cs typeface="Arial"/>
            </a:endParaRPr>
          </a:p>
        </p:txBody>
      </p:sp>
      <p:sp>
        <p:nvSpPr>
          <p:cNvPr id="39" name="object 39"/>
          <p:cNvSpPr txBox="1"/>
          <p:nvPr/>
        </p:nvSpPr>
        <p:spPr>
          <a:xfrm>
            <a:off x="4248911" y="5097170"/>
            <a:ext cx="548640" cy="393700"/>
          </a:xfrm>
          <a:prstGeom prst="rect">
            <a:avLst/>
          </a:prstGeom>
        </p:spPr>
        <p:txBody>
          <a:bodyPr vert="horz" wrap="square" lIns="0" tIns="44450" rIns="0" bIns="0" rtlCol="0">
            <a:spAutoFit/>
          </a:bodyPr>
          <a:lstStyle/>
          <a:p>
            <a:pPr marR="5080" algn="ctr">
              <a:lnSpc>
                <a:spcPct val="100000"/>
              </a:lnSpc>
              <a:spcBef>
                <a:spcPts val="350"/>
              </a:spcBef>
            </a:pPr>
            <a:r>
              <a:rPr sz="1000" spc="-5" dirty="0">
                <a:latin typeface="Arial"/>
                <a:cs typeface="Arial"/>
              </a:rPr>
              <a:t>6</a:t>
            </a:r>
            <a:endParaRPr sz="1000">
              <a:latin typeface="Arial"/>
              <a:cs typeface="Arial"/>
            </a:endParaRPr>
          </a:p>
          <a:p>
            <a:pPr marR="5080" algn="ctr">
              <a:lnSpc>
                <a:spcPct val="100000"/>
              </a:lnSpc>
              <a:spcBef>
                <a:spcPts val="250"/>
              </a:spcBef>
            </a:pPr>
            <a:r>
              <a:rPr sz="1000" spc="-5" dirty="0">
                <a:latin typeface="Arial"/>
                <a:cs typeface="Arial"/>
              </a:rPr>
              <a:t>Ca</a:t>
            </a:r>
            <a:r>
              <a:rPr sz="1000" spc="15" dirty="0">
                <a:latin typeface="Arial"/>
                <a:cs typeface="Arial"/>
              </a:rPr>
              <a:t>m</a:t>
            </a:r>
            <a:r>
              <a:rPr sz="1000" spc="-5" dirty="0">
                <a:latin typeface="Arial"/>
                <a:cs typeface="Arial"/>
              </a:rPr>
              <a:t>p</a:t>
            </a:r>
            <a:r>
              <a:rPr sz="1000" spc="-15" dirty="0">
                <a:latin typeface="Arial"/>
                <a:cs typeface="Arial"/>
              </a:rPr>
              <a:t>i</a:t>
            </a:r>
            <a:r>
              <a:rPr sz="1000" spc="-5" dirty="0">
                <a:latin typeface="Arial"/>
                <a:cs typeface="Arial"/>
              </a:rPr>
              <a:t>o</a:t>
            </a:r>
            <a:r>
              <a:rPr sz="1000" spc="-10" dirty="0">
                <a:latin typeface="Arial"/>
                <a:cs typeface="Arial"/>
              </a:rPr>
              <a:t>n</a:t>
            </a:r>
            <a:r>
              <a:rPr sz="1000" spc="-5" dirty="0">
                <a:latin typeface="Arial"/>
                <a:cs typeface="Arial"/>
              </a:rPr>
              <a:t>i</a:t>
            </a:r>
            <a:endParaRPr sz="1000">
              <a:latin typeface="Arial"/>
              <a:cs typeface="Arial"/>
            </a:endParaRPr>
          </a:p>
        </p:txBody>
      </p:sp>
      <p:sp>
        <p:nvSpPr>
          <p:cNvPr id="40" name="object 40"/>
          <p:cNvSpPr/>
          <p:nvPr/>
        </p:nvSpPr>
        <p:spPr>
          <a:xfrm>
            <a:off x="832015" y="1782546"/>
            <a:ext cx="7689850" cy="3863975"/>
          </a:xfrm>
          <a:custGeom>
            <a:avLst/>
            <a:gdLst/>
            <a:ahLst/>
            <a:cxnLst/>
            <a:rect l="l" t="t" r="r" b="b"/>
            <a:pathLst>
              <a:path w="7689850" h="3863975">
                <a:moveTo>
                  <a:pt x="0" y="3863594"/>
                </a:moveTo>
                <a:lnTo>
                  <a:pt x="7689342" y="3863594"/>
                </a:lnTo>
                <a:lnTo>
                  <a:pt x="7689342" y="0"/>
                </a:lnTo>
                <a:lnTo>
                  <a:pt x="0" y="0"/>
                </a:lnTo>
                <a:lnTo>
                  <a:pt x="0" y="3863594"/>
                </a:lnTo>
                <a:close/>
              </a:path>
            </a:pathLst>
          </a:custGeom>
          <a:ln w="317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1632982446"/>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8744" y="861060"/>
            <a:ext cx="745236" cy="4998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55547" y="861060"/>
            <a:ext cx="605028" cy="4998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52144" y="861060"/>
            <a:ext cx="1699260" cy="49987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442972" y="861060"/>
            <a:ext cx="605027" cy="49987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639567" y="861060"/>
            <a:ext cx="672083" cy="4998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903220" y="861060"/>
            <a:ext cx="605028" cy="499872"/>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099816" y="861060"/>
            <a:ext cx="2485644" cy="499872"/>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177028" y="861060"/>
            <a:ext cx="605027" cy="49987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373623" y="861060"/>
            <a:ext cx="672084" cy="499872"/>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5637276" y="861060"/>
            <a:ext cx="605027" cy="499872"/>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833871" y="861060"/>
            <a:ext cx="862583" cy="499872"/>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6348984" y="1063752"/>
            <a:ext cx="409956" cy="297179"/>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6411467" y="861060"/>
            <a:ext cx="603504" cy="499872"/>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6606540" y="861060"/>
            <a:ext cx="1671827" cy="499872"/>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7869935" y="861060"/>
            <a:ext cx="603503" cy="499872"/>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8065007" y="861060"/>
            <a:ext cx="664464" cy="499872"/>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8321040" y="861060"/>
            <a:ext cx="541020" cy="499872"/>
          </a:xfrm>
          <a:prstGeom prst="rect">
            <a:avLst/>
          </a:prstGeom>
          <a:blipFill>
            <a:blip r:embed="rId11" cstate="print"/>
            <a:stretch>
              <a:fillRect/>
            </a:stretch>
          </a:blipFill>
        </p:spPr>
        <p:txBody>
          <a:bodyPr wrap="square" lIns="0" tIns="0" rIns="0" bIns="0" rtlCol="0"/>
          <a:lstStyle/>
          <a:p>
            <a:endParaRPr/>
          </a:p>
        </p:txBody>
      </p:sp>
      <p:sp>
        <p:nvSpPr>
          <p:cNvPr id="19" name="object 19"/>
          <p:cNvSpPr/>
          <p:nvPr/>
        </p:nvSpPr>
        <p:spPr>
          <a:xfrm>
            <a:off x="618744" y="1226819"/>
            <a:ext cx="1127759" cy="499872"/>
          </a:xfrm>
          <a:prstGeom prst="rect">
            <a:avLst/>
          </a:prstGeom>
          <a:blipFill>
            <a:blip r:embed="rId12" cstate="print"/>
            <a:stretch>
              <a:fillRect/>
            </a:stretch>
          </a:blipFill>
        </p:spPr>
        <p:txBody>
          <a:bodyPr wrap="square" lIns="0" tIns="0" rIns="0" bIns="0" rtlCol="0"/>
          <a:lstStyle/>
          <a:p>
            <a:endParaRPr/>
          </a:p>
        </p:txBody>
      </p:sp>
      <p:sp>
        <p:nvSpPr>
          <p:cNvPr id="20" name="object 20"/>
          <p:cNvSpPr/>
          <p:nvPr/>
        </p:nvSpPr>
        <p:spPr>
          <a:xfrm>
            <a:off x="1338072" y="1226819"/>
            <a:ext cx="617220" cy="499872"/>
          </a:xfrm>
          <a:prstGeom prst="rect">
            <a:avLst/>
          </a:prstGeom>
          <a:blipFill>
            <a:blip r:embed="rId13" cstate="print"/>
            <a:stretch>
              <a:fillRect/>
            </a:stretch>
          </a:blipFill>
        </p:spPr>
        <p:txBody>
          <a:bodyPr wrap="square" lIns="0" tIns="0" rIns="0" bIns="0" rtlCol="0"/>
          <a:lstStyle/>
          <a:p>
            <a:endParaRPr/>
          </a:p>
        </p:txBody>
      </p:sp>
      <p:sp>
        <p:nvSpPr>
          <p:cNvPr id="21" name="object 21"/>
          <p:cNvSpPr/>
          <p:nvPr/>
        </p:nvSpPr>
        <p:spPr>
          <a:xfrm>
            <a:off x="1546860" y="1226819"/>
            <a:ext cx="1534667" cy="499872"/>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2673095" y="1226819"/>
            <a:ext cx="617219" cy="499872"/>
          </a:xfrm>
          <a:prstGeom prst="rect">
            <a:avLst/>
          </a:prstGeom>
          <a:blipFill>
            <a:blip r:embed="rId13" cstate="print"/>
            <a:stretch>
              <a:fillRect/>
            </a:stretch>
          </a:blipFill>
        </p:spPr>
        <p:txBody>
          <a:bodyPr wrap="square" lIns="0" tIns="0" rIns="0" bIns="0" rtlCol="0"/>
          <a:lstStyle/>
          <a:p>
            <a:endParaRPr/>
          </a:p>
        </p:txBody>
      </p:sp>
      <p:sp>
        <p:nvSpPr>
          <p:cNvPr id="23" name="object 23"/>
          <p:cNvSpPr/>
          <p:nvPr/>
        </p:nvSpPr>
        <p:spPr>
          <a:xfrm>
            <a:off x="2881883" y="1226819"/>
            <a:ext cx="841247" cy="499872"/>
          </a:xfrm>
          <a:prstGeom prst="rect">
            <a:avLst/>
          </a:prstGeom>
          <a:blipFill>
            <a:blip r:embed="rId15" cstate="print"/>
            <a:stretch>
              <a:fillRect/>
            </a:stretch>
          </a:blipFill>
        </p:spPr>
        <p:txBody>
          <a:bodyPr wrap="square" lIns="0" tIns="0" rIns="0" bIns="0" rtlCol="0"/>
          <a:lstStyle/>
          <a:p>
            <a:endParaRPr/>
          </a:p>
        </p:txBody>
      </p:sp>
      <p:sp>
        <p:nvSpPr>
          <p:cNvPr id="24" name="object 24"/>
          <p:cNvSpPr/>
          <p:nvPr/>
        </p:nvSpPr>
        <p:spPr>
          <a:xfrm>
            <a:off x="3314700" y="1226819"/>
            <a:ext cx="617220" cy="499872"/>
          </a:xfrm>
          <a:prstGeom prst="rect">
            <a:avLst/>
          </a:prstGeom>
          <a:blipFill>
            <a:blip r:embed="rId13" cstate="print"/>
            <a:stretch>
              <a:fillRect/>
            </a:stretch>
          </a:blipFill>
        </p:spPr>
        <p:txBody>
          <a:bodyPr wrap="square" lIns="0" tIns="0" rIns="0" bIns="0" rtlCol="0"/>
          <a:lstStyle/>
          <a:p>
            <a:endParaRPr/>
          </a:p>
        </p:txBody>
      </p:sp>
      <p:sp>
        <p:nvSpPr>
          <p:cNvPr id="25" name="object 25"/>
          <p:cNvSpPr/>
          <p:nvPr/>
        </p:nvSpPr>
        <p:spPr>
          <a:xfrm>
            <a:off x="3523488" y="1226819"/>
            <a:ext cx="1575815" cy="499872"/>
          </a:xfrm>
          <a:prstGeom prst="rect">
            <a:avLst/>
          </a:prstGeom>
          <a:blipFill>
            <a:blip r:embed="rId16" cstate="print"/>
            <a:stretch>
              <a:fillRect/>
            </a:stretch>
          </a:blipFill>
        </p:spPr>
        <p:txBody>
          <a:bodyPr wrap="square" lIns="0" tIns="0" rIns="0" bIns="0" rtlCol="0"/>
          <a:lstStyle/>
          <a:p>
            <a:endParaRPr/>
          </a:p>
        </p:txBody>
      </p:sp>
      <p:sp>
        <p:nvSpPr>
          <p:cNvPr id="26" name="object 26"/>
          <p:cNvSpPr/>
          <p:nvPr/>
        </p:nvSpPr>
        <p:spPr>
          <a:xfrm>
            <a:off x="4690871" y="1226819"/>
            <a:ext cx="617220" cy="499872"/>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4899659" y="1226819"/>
            <a:ext cx="841248" cy="499872"/>
          </a:xfrm>
          <a:prstGeom prst="rect">
            <a:avLst/>
          </a:prstGeom>
          <a:blipFill>
            <a:blip r:embed="rId17" cstate="print"/>
            <a:stretch>
              <a:fillRect/>
            </a:stretch>
          </a:blipFill>
        </p:spPr>
        <p:txBody>
          <a:bodyPr wrap="square" lIns="0" tIns="0" rIns="0" bIns="0" rtlCol="0"/>
          <a:lstStyle/>
          <a:p>
            <a:endParaRPr/>
          </a:p>
        </p:txBody>
      </p:sp>
      <p:sp>
        <p:nvSpPr>
          <p:cNvPr id="28" name="object 28"/>
          <p:cNvSpPr/>
          <p:nvPr/>
        </p:nvSpPr>
        <p:spPr>
          <a:xfrm>
            <a:off x="5332476" y="1226819"/>
            <a:ext cx="617220" cy="499872"/>
          </a:xfrm>
          <a:prstGeom prst="rect">
            <a:avLst/>
          </a:prstGeom>
          <a:blipFill>
            <a:blip r:embed="rId13" cstate="print"/>
            <a:stretch>
              <a:fillRect/>
            </a:stretch>
          </a:blipFill>
        </p:spPr>
        <p:txBody>
          <a:bodyPr wrap="square" lIns="0" tIns="0" rIns="0" bIns="0" rtlCol="0"/>
          <a:lstStyle/>
          <a:p>
            <a:endParaRPr/>
          </a:p>
        </p:txBody>
      </p:sp>
      <p:sp>
        <p:nvSpPr>
          <p:cNvPr id="29" name="object 29"/>
          <p:cNvSpPr/>
          <p:nvPr/>
        </p:nvSpPr>
        <p:spPr>
          <a:xfrm>
            <a:off x="5541264" y="1226819"/>
            <a:ext cx="780288" cy="499872"/>
          </a:xfrm>
          <a:prstGeom prst="rect">
            <a:avLst/>
          </a:prstGeom>
          <a:blipFill>
            <a:blip r:embed="rId18" cstate="print"/>
            <a:stretch>
              <a:fillRect/>
            </a:stretch>
          </a:blipFill>
        </p:spPr>
        <p:txBody>
          <a:bodyPr wrap="square" lIns="0" tIns="0" rIns="0" bIns="0" rtlCol="0"/>
          <a:lstStyle/>
          <a:p>
            <a:endParaRPr/>
          </a:p>
        </p:txBody>
      </p:sp>
      <p:sp>
        <p:nvSpPr>
          <p:cNvPr id="30" name="object 30"/>
          <p:cNvSpPr/>
          <p:nvPr/>
        </p:nvSpPr>
        <p:spPr>
          <a:xfrm>
            <a:off x="5913120" y="1226819"/>
            <a:ext cx="617220" cy="499872"/>
          </a:xfrm>
          <a:prstGeom prst="rect">
            <a:avLst/>
          </a:prstGeom>
          <a:blipFill>
            <a:blip r:embed="rId13" cstate="print"/>
            <a:stretch>
              <a:fillRect/>
            </a:stretch>
          </a:blipFill>
        </p:spPr>
        <p:txBody>
          <a:bodyPr wrap="square" lIns="0" tIns="0" rIns="0" bIns="0" rtlCol="0"/>
          <a:lstStyle/>
          <a:p>
            <a:endParaRPr/>
          </a:p>
        </p:txBody>
      </p:sp>
      <p:sp>
        <p:nvSpPr>
          <p:cNvPr id="31" name="object 31"/>
          <p:cNvSpPr/>
          <p:nvPr/>
        </p:nvSpPr>
        <p:spPr>
          <a:xfrm>
            <a:off x="6121908" y="1226819"/>
            <a:ext cx="1655064" cy="499872"/>
          </a:xfrm>
          <a:prstGeom prst="rect">
            <a:avLst/>
          </a:prstGeom>
          <a:blipFill>
            <a:blip r:embed="rId19" cstate="print"/>
            <a:stretch>
              <a:fillRect/>
            </a:stretch>
          </a:blipFill>
        </p:spPr>
        <p:txBody>
          <a:bodyPr wrap="square" lIns="0" tIns="0" rIns="0" bIns="0" rtlCol="0"/>
          <a:lstStyle/>
          <a:p>
            <a:endParaRPr/>
          </a:p>
        </p:txBody>
      </p:sp>
      <p:sp>
        <p:nvSpPr>
          <p:cNvPr id="32" name="object 32"/>
          <p:cNvSpPr/>
          <p:nvPr/>
        </p:nvSpPr>
        <p:spPr>
          <a:xfrm>
            <a:off x="7368540" y="1226819"/>
            <a:ext cx="617220" cy="499872"/>
          </a:xfrm>
          <a:prstGeom prst="rect">
            <a:avLst/>
          </a:prstGeom>
          <a:blipFill>
            <a:blip r:embed="rId13" cstate="print"/>
            <a:stretch>
              <a:fillRect/>
            </a:stretch>
          </a:blipFill>
        </p:spPr>
        <p:txBody>
          <a:bodyPr wrap="square" lIns="0" tIns="0" rIns="0" bIns="0" rtlCol="0"/>
          <a:lstStyle/>
          <a:p>
            <a:endParaRPr/>
          </a:p>
        </p:txBody>
      </p:sp>
      <p:sp>
        <p:nvSpPr>
          <p:cNvPr id="33" name="object 33"/>
          <p:cNvSpPr/>
          <p:nvPr/>
        </p:nvSpPr>
        <p:spPr>
          <a:xfrm>
            <a:off x="7577328" y="1226819"/>
            <a:ext cx="1152144" cy="499872"/>
          </a:xfrm>
          <a:prstGeom prst="rect">
            <a:avLst/>
          </a:prstGeom>
          <a:blipFill>
            <a:blip r:embed="rId20" cstate="print"/>
            <a:stretch>
              <a:fillRect/>
            </a:stretch>
          </a:blipFill>
        </p:spPr>
        <p:txBody>
          <a:bodyPr wrap="square" lIns="0" tIns="0" rIns="0" bIns="0" rtlCol="0"/>
          <a:lstStyle/>
          <a:p>
            <a:endParaRPr/>
          </a:p>
        </p:txBody>
      </p:sp>
      <p:sp>
        <p:nvSpPr>
          <p:cNvPr id="34" name="object 34"/>
          <p:cNvSpPr/>
          <p:nvPr/>
        </p:nvSpPr>
        <p:spPr>
          <a:xfrm>
            <a:off x="8321040" y="1226819"/>
            <a:ext cx="539496" cy="499872"/>
          </a:xfrm>
          <a:prstGeom prst="rect">
            <a:avLst/>
          </a:prstGeom>
          <a:blipFill>
            <a:blip r:embed="rId11" cstate="print"/>
            <a:stretch>
              <a:fillRect/>
            </a:stretch>
          </a:blipFill>
        </p:spPr>
        <p:txBody>
          <a:bodyPr wrap="square" lIns="0" tIns="0" rIns="0" bIns="0" rtlCol="0"/>
          <a:lstStyle/>
          <a:p>
            <a:endParaRPr/>
          </a:p>
        </p:txBody>
      </p:sp>
      <p:sp>
        <p:nvSpPr>
          <p:cNvPr id="35" name="object 35"/>
          <p:cNvSpPr/>
          <p:nvPr/>
        </p:nvSpPr>
        <p:spPr>
          <a:xfrm>
            <a:off x="618744" y="1592580"/>
            <a:ext cx="1909572" cy="499872"/>
          </a:xfrm>
          <a:prstGeom prst="rect">
            <a:avLst/>
          </a:prstGeom>
          <a:blipFill>
            <a:blip r:embed="rId21" cstate="print"/>
            <a:stretch>
              <a:fillRect/>
            </a:stretch>
          </a:blipFill>
        </p:spPr>
        <p:txBody>
          <a:bodyPr wrap="square" lIns="0" tIns="0" rIns="0" bIns="0" rtlCol="0"/>
          <a:lstStyle/>
          <a:p>
            <a:endParaRPr/>
          </a:p>
        </p:txBody>
      </p:sp>
      <p:sp>
        <p:nvSpPr>
          <p:cNvPr id="36" name="object 36"/>
          <p:cNvSpPr/>
          <p:nvPr/>
        </p:nvSpPr>
        <p:spPr>
          <a:xfrm>
            <a:off x="2119883" y="1592580"/>
            <a:ext cx="539495" cy="499872"/>
          </a:xfrm>
          <a:prstGeom prst="rect">
            <a:avLst/>
          </a:prstGeom>
          <a:blipFill>
            <a:blip r:embed="rId11" cstate="print"/>
            <a:stretch>
              <a:fillRect/>
            </a:stretch>
          </a:blipFill>
        </p:spPr>
        <p:txBody>
          <a:bodyPr wrap="square" lIns="0" tIns="0" rIns="0" bIns="0" rtlCol="0"/>
          <a:lstStyle/>
          <a:p>
            <a:endParaRPr/>
          </a:p>
        </p:txBody>
      </p:sp>
      <p:sp>
        <p:nvSpPr>
          <p:cNvPr id="37" name="object 37"/>
          <p:cNvSpPr/>
          <p:nvPr/>
        </p:nvSpPr>
        <p:spPr>
          <a:xfrm>
            <a:off x="2250948" y="1592580"/>
            <a:ext cx="1370076" cy="499872"/>
          </a:xfrm>
          <a:prstGeom prst="rect">
            <a:avLst/>
          </a:prstGeom>
          <a:blipFill>
            <a:blip r:embed="rId22" cstate="print"/>
            <a:stretch>
              <a:fillRect/>
            </a:stretch>
          </a:blipFill>
        </p:spPr>
        <p:txBody>
          <a:bodyPr wrap="square" lIns="0" tIns="0" rIns="0" bIns="0" rtlCol="0"/>
          <a:lstStyle/>
          <a:p>
            <a:endParaRPr/>
          </a:p>
        </p:txBody>
      </p:sp>
      <p:sp>
        <p:nvSpPr>
          <p:cNvPr id="38" name="object 38"/>
          <p:cNvSpPr/>
          <p:nvPr/>
        </p:nvSpPr>
        <p:spPr>
          <a:xfrm>
            <a:off x="3212592" y="1592580"/>
            <a:ext cx="542544" cy="499872"/>
          </a:xfrm>
          <a:prstGeom prst="rect">
            <a:avLst/>
          </a:prstGeom>
          <a:blipFill>
            <a:blip r:embed="rId23" cstate="print"/>
            <a:stretch>
              <a:fillRect/>
            </a:stretch>
          </a:blipFill>
        </p:spPr>
        <p:txBody>
          <a:bodyPr wrap="square" lIns="0" tIns="0" rIns="0" bIns="0" rtlCol="0"/>
          <a:lstStyle/>
          <a:p>
            <a:endParaRPr/>
          </a:p>
        </p:txBody>
      </p:sp>
      <p:sp>
        <p:nvSpPr>
          <p:cNvPr id="39" name="object 39"/>
          <p:cNvSpPr/>
          <p:nvPr/>
        </p:nvSpPr>
        <p:spPr>
          <a:xfrm>
            <a:off x="3346703" y="1592580"/>
            <a:ext cx="1670303" cy="499872"/>
          </a:xfrm>
          <a:prstGeom prst="rect">
            <a:avLst/>
          </a:prstGeom>
          <a:blipFill>
            <a:blip r:embed="rId24" cstate="print"/>
            <a:stretch>
              <a:fillRect/>
            </a:stretch>
          </a:blipFill>
        </p:spPr>
        <p:txBody>
          <a:bodyPr wrap="square" lIns="0" tIns="0" rIns="0" bIns="0" rtlCol="0"/>
          <a:lstStyle/>
          <a:p>
            <a:endParaRPr/>
          </a:p>
        </p:txBody>
      </p:sp>
      <p:sp>
        <p:nvSpPr>
          <p:cNvPr id="40" name="object 40"/>
          <p:cNvSpPr/>
          <p:nvPr/>
        </p:nvSpPr>
        <p:spPr>
          <a:xfrm>
            <a:off x="4608576" y="1592580"/>
            <a:ext cx="537972" cy="499872"/>
          </a:xfrm>
          <a:prstGeom prst="rect">
            <a:avLst/>
          </a:prstGeom>
          <a:blipFill>
            <a:blip r:embed="rId11" cstate="print"/>
            <a:stretch>
              <a:fillRect/>
            </a:stretch>
          </a:blipFill>
        </p:spPr>
        <p:txBody>
          <a:bodyPr wrap="square" lIns="0" tIns="0" rIns="0" bIns="0" rtlCol="0"/>
          <a:lstStyle/>
          <a:p>
            <a:endParaRPr/>
          </a:p>
        </p:txBody>
      </p:sp>
      <p:sp>
        <p:nvSpPr>
          <p:cNvPr id="41" name="object 41"/>
          <p:cNvSpPr/>
          <p:nvPr/>
        </p:nvSpPr>
        <p:spPr>
          <a:xfrm>
            <a:off x="4738115" y="1592580"/>
            <a:ext cx="672084" cy="499872"/>
          </a:xfrm>
          <a:prstGeom prst="rect">
            <a:avLst/>
          </a:prstGeom>
          <a:blipFill>
            <a:blip r:embed="rId5" cstate="print"/>
            <a:stretch>
              <a:fillRect/>
            </a:stretch>
          </a:blipFill>
        </p:spPr>
        <p:txBody>
          <a:bodyPr wrap="square" lIns="0" tIns="0" rIns="0" bIns="0" rtlCol="0"/>
          <a:lstStyle/>
          <a:p>
            <a:endParaRPr/>
          </a:p>
        </p:txBody>
      </p:sp>
      <p:sp>
        <p:nvSpPr>
          <p:cNvPr id="42" name="object 42"/>
          <p:cNvSpPr/>
          <p:nvPr/>
        </p:nvSpPr>
        <p:spPr>
          <a:xfrm>
            <a:off x="5001767" y="1592580"/>
            <a:ext cx="542543" cy="499872"/>
          </a:xfrm>
          <a:prstGeom prst="rect">
            <a:avLst/>
          </a:prstGeom>
          <a:blipFill>
            <a:blip r:embed="rId23" cstate="print"/>
            <a:stretch>
              <a:fillRect/>
            </a:stretch>
          </a:blipFill>
        </p:spPr>
        <p:txBody>
          <a:bodyPr wrap="square" lIns="0" tIns="0" rIns="0" bIns="0" rtlCol="0"/>
          <a:lstStyle/>
          <a:p>
            <a:endParaRPr/>
          </a:p>
        </p:txBody>
      </p:sp>
      <p:sp>
        <p:nvSpPr>
          <p:cNvPr id="43" name="object 43"/>
          <p:cNvSpPr/>
          <p:nvPr/>
        </p:nvSpPr>
        <p:spPr>
          <a:xfrm>
            <a:off x="5135879" y="1592580"/>
            <a:ext cx="975360" cy="499872"/>
          </a:xfrm>
          <a:prstGeom prst="rect">
            <a:avLst/>
          </a:prstGeom>
          <a:blipFill>
            <a:blip r:embed="rId25" cstate="print"/>
            <a:stretch>
              <a:fillRect/>
            </a:stretch>
          </a:blipFill>
        </p:spPr>
        <p:txBody>
          <a:bodyPr wrap="square" lIns="0" tIns="0" rIns="0" bIns="0" rtlCol="0"/>
          <a:lstStyle/>
          <a:p>
            <a:endParaRPr/>
          </a:p>
        </p:txBody>
      </p:sp>
      <p:sp>
        <p:nvSpPr>
          <p:cNvPr id="44" name="object 44"/>
          <p:cNvSpPr/>
          <p:nvPr/>
        </p:nvSpPr>
        <p:spPr>
          <a:xfrm>
            <a:off x="5702808" y="1592580"/>
            <a:ext cx="539496" cy="499872"/>
          </a:xfrm>
          <a:prstGeom prst="rect">
            <a:avLst/>
          </a:prstGeom>
          <a:blipFill>
            <a:blip r:embed="rId11" cstate="print"/>
            <a:stretch>
              <a:fillRect/>
            </a:stretch>
          </a:blipFill>
        </p:spPr>
        <p:txBody>
          <a:bodyPr wrap="square" lIns="0" tIns="0" rIns="0" bIns="0" rtlCol="0"/>
          <a:lstStyle/>
          <a:p>
            <a:endParaRPr/>
          </a:p>
        </p:txBody>
      </p:sp>
      <p:sp>
        <p:nvSpPr>
          <p:cNvPr id="45" name="object 45"/>
          <p:cNvSpPr/>
          <p:nvPr/>
        </p:nvSpPr>
        <p:spPr>
          <a:xfrm>
            <a:off x="5833871" y="1592580"/>
            <a:ext cx="1735835" cy="499872"/>
          </a:xfrm>
          <a:prstGeom prst="rect">
            <a:avLst/>
          </a:prstGeom>
          <a:blipFill>
            <a:blip r:embed="rId26" cstate="print"/>
            <a:stretch>
              <a:fillRect/>
            </a:stretch>
          </a:blipFill>
        </p:spPr>
        <p:txBody>
          <a:bodyPr wrap="square" lIns="0" tIns="0" rIns="0" bIns="0" rtlCol="0"/>
          <a:lstStyle/>
          <a:p>
            <a:endParaRPr/>
          </a:p>
        </p:txBody>
      </p:sp>
      <p:sp>
        <p:nvSpPr>
          <p:cNvPr id="46" name="object 46"/>
          <p:cNvSpPr/>
          <p:nvPr/>
        </p:nvSpPr>
        <p:spPr>
          <a:xfrm>
            <a:off x="7161276" y="1592580"/>
            <a:ext cx="541020" cy="499872"/>
          </a:xfrm>
          <a:prstGeom prst="rect">
            <a:avLst/>
          </a:prstGeom>
          <a:blipFill>
            <a:blip r:embed="rId27" cstate="print"/>
            <a:stretch>
              <a:fillRect/>
            </a:stretch>
          </a:blipFill>
        </p:spPr>
        <p:txBody>
          <a:bodyPr wrap="square" lIns="0" tIns="0" rIns="0" bIns="0" rtlCol="0"/>
          <a:lstStyle/>
          <a:p>
            <a:endParaRPr/>
          </a:p>
        </p:txBody>
      </p:sp>
      <p:sp>
        <p:nvSpPr>
          <p:cNvPr id="47" name="object 47"/>
          <p:cNvSpPr/>
          <p:nvPr/>
        </p:nvSpPr>
        <p:spPr>
          <a:xfrm>
            <a:off x="7293864" y="1592580"/>
            <a:ext cx="541020" cy="499872"/>
          </a:xfrm>
          <a:prstGeom prst="rect">
            <a:avLst/>
          </a:prstGeom>
          <a:blipFill>
            <a:blip r:embed="rId11" cstate="print"/>
            <a:stretch>
              <a:fillRect/>
            </a:stretch>
          </a:blipFill>
        </p:spPr>
        <p:txBody>
          <a:bodyPr wrap="square" lIns="0" tIns="0" rIns="0" bIns="0" rtlCol="0"/>
          <a:lstStyle/>
          <a:p>
            <a:endParaRPr/>
          </a:p>
        </p:txBody>
      </p:sp>
      <p:sp>
        <p:nvSpPr>
          <p:cNvPr id="48" name="object 48"/>
          <p:cNvSpPr/>
          <p:nvPr/>
        </p:nvSpPr>
        <p:spPr>
          <a:xfrm>
            <a:off x="7426452" y="1592580"/>
            <a:ext cx="541020" cy="499872"/>
          </a:xfrm>
          <a:prstGeom prst="rect">
            <a:avLst/>
          </a:prstGeom>
          <a:blipFill>
            <a:blip r:embed="rId11" cstate="print"/>
            <a:stretch>
              <a:fillRect/>
            </a:stretch>
          </a:blipFill>
        </p:spPr>
        <p:txBody>
          <a:bodyPr wrap="square" lIns="0" tIns="0" rIns="0" bIns="0" rtlCol="0"/>
          <a:lstStyle/>
          <a:p>
            <a:endParaRPr/>
          </a:p>
        </p:txBody>
      </p:sp>
      <p:sp>
        <p:nvSpPr>
          <p:cNvPr id="49" name="object 49"/>
          <p:cNvSpPr/>
          <p:nvPr/>
        </p:nvSpPr>
        <p:spPr>
          <a:xfrm>
            <a:off x="275843" y="2031492"/>
            <a:ext cx="541019" cy="499872"/>
          </a:xfrm>
          <a:prstGeom prst="rect">
            <a:avLst/>
          </a:prstGeom>
          <a:blipFill>
            <a:blip r:embed="rId11" cstate="print"/>
            <a:stretch>
              <a:fillRect/>
            </a:stretch>
          </a:blipFill>
        </p:spPr>
        <p:txBody>
          <a:bodyPr wrap="square" lIns="0" tIns="0" rIns="0" bIns="0" rtlCol="0"/>
          <a:lstStyle/>
          <a:p>
            <a:endParaRPr/>
          </a:p>
        </p:txBody>
      </p:sp>
      <p:sp>
        <p:nvSpPr>
          <p:cNvPr id="50" name="object 50"/>
          <p:cNvSpPr/>
          <p:nvPr/>
        </p:nvSpPr>
        <p:spPr>
          <a:xfrm>
            <a:off x="618744" y="2470404"/>
            <a:ext cx="886968" cy="499872"/>
          </a:xfrm>
          <a:prstGeom prst="rect">
            <a:avLst/>
          </a:prstGeom>
          <a:blipFill>
            <a:blip r:embed="rId28" cstate="print"/>
            <a:stretch>
              <a:fillRect/>
            </a:stretch>
          </a:blipFill>
        </p:spPr>
        <p:txBody>
          <a:bodyPr wrap="square" lIns="0" tIns="0" rIns="0" bIns="0" rtlCol="0"/>
          <a:lstStyle/>
          <a:p>
            <a:endParaRPr/>
          </a:p>
        </p:txBody>
      </p:sp>
      <p:sp>
        <p:nvSpPr>
          <p:cNvPr id="51" name="object 51"/>
          <p:cNvSpPr/>
          <p:nvPr/>
        </p:nvSpPr>
        <p:spPr>
          <a:xfrm>
            <a:off x="1097280" y="2470404"/>
            <a:ext cx="627888" cy="499872"/>
          </a:xfrm>
          <a:prstGeom prst="rect">
            <a:avLst/>
          </a:prstGeom>
          <a:blipFill>
            <a:blip r:embed="rId29" cstate="print"/>
            <a:stretch>
              <a:fillRect/>
            </a:stretch>
          </a:blipFill>
        </p:spPr>
        <p:txBody>
          <a:bodyPr wrap="square" lIns="0" tIns="0" rIns="0" bIns="0" rtlCol="0"/>
          <a:lstStyle/>
          <a:p>
            <a:endParaRPr/>
          </a:p>
        </p:txBody>
      </p:sp>
      <p:sp>
        <p:nvSpPr>
          <p:cNvPr id="52" name="object 52"/>
          <p:cNvSpPr/>
          <p:nvPr/>
        </p:nvSpPr>
        <p:spPr>
          <a:xfrm>
            <a:off x="1316736" y="2470404"/>
            <a:ext cx="2100072" cy="499872"/>
          </a:xfrm>
          <a:prstGeom prst="rect">
            <a:avLst/>
          </a:prstGeom>
          <a:blipFill>
            <a:blip r:embed="rId30" cstate="print"/>
            <a:stretch>
              <a:fillRect/>
            </a:stretch>
          </a:blipFill>
        </p:spPr>
        <p:txBody>
          <a:bodyPr wrap="square" lIns="0" tIns="0" rIns="0" bIns="0" rtlCol="0"/>
          <a:lstStyle/>
          <a:p>
            <a:endParaRPr/>
          </a:p>
        </p:txBody>
      </p:sp>
      <p:sp>
        <p:nvSpPr>
          <p:cNvPr id="53" name="object 53"/>
          <p:cNvSpPr/>
          <p:nvPr/>
        </p:nvSpPr>
        <p:spPr>
          <a:xfrm>
            <a:off x="3008376" y="2470404"/>
            <a:ext cx="627888" cy="499872"/>
          </a:xfrm>
          <a:prstGeom prst="rect">
            <a:avLst/>
          </a:prstGeom>
          <a:blipFill>
            <a:blip r:embed="rId29" cstate="print"/>
            <a:stretch>
              <a:fillRect/>
            </a:stretch>
          </a:blipFill>
        </p:spPr>
        <p:txBody>
          <a:bodyPr wrap="square" lIns="0" tIns="0" rIns="0" bIns="0" rtlCol="0"/>
          <a:lstStyle/>
          <a:p>
            <a:endParaRPr/>
          </a:p>
        </p:txBody>
      </p:sp>
      <p:sp>
        <p:nvSpPr>
          <p:cNvPr id="54" name="object 54"/>
          <p:cNvSpPr/>
          <p:nvPr/>
        </p:nvSpPr>
        <p:spPr>
          <a:xfrm>
            <a:off x="3227832" y="2470404"/>
            <a:ext cx="725423" cy="499872"/>
          </a:xfrm>
          <a:prstGeom prst="rect">
            <a:avLst/>
          </a:prstGeom>
          <a:blipFill>
            <a:blip r:embed="rId31" cstate="print"/>
            <a:stretch>
              <a:fillRect/>
            </a:stretch>
          </a:blipFill>
        </p:spPr>
        <p:txBody>
          <a:bodyPr wrap="square" lIns="0" tIns="0" rIns="0" bIns="0" rtlCol="0"/>
          <a:lstStyle/>
          <a:p>
            <a:endParaRPr/>
          </a:p>
        </p:txBody>
      </p:sp>
      <p:sp>
        <p:nvSpPr>
          <p:cNvPr id="55" name="object 55"/>
          <p:cNvSpPr/>
          <p:nvPr/>
        </p:nvSpPr>
        <p:spPr>
          <a:xfrm>
            <a:off x="3544823" y="2470404"/>
            <a:ext cx="627888" cy="499872"/>
          </a:xfrm>
          <a:prstGeom prst="rect">
            <a:avLst/>
          </a:prstGeom>
          <a:blipFill>
            <a:blip r:embed="rId29" cstate="print"/>
            <a:stretch>
              <a:fillRect/>
            </a:stretch>
          </a:blipFill>
        </p:spPr>
        <p:txBody>
          <a:bodyPr wrap="square" lIns="0" tIns="0" rIns="0" bIns="0" rtlCol="0"/>
          <a:lstStyle/>
          <a:p>
            <a:endParaRPr/>
          </a:p>
        </p:txBody>
      </p:sp>
      <p:sp>
        <p:nvSpPr>
          <p:cNvPr id="56" name="object 56"/>
          <p:cNvSpPr/>
          <p:nvPr/>
        </p:nvSpPr>
        <p:spPr>
          <a:xfrm>
            <a:off x="3764279" y="2470404"/>
            <a:ext cx="1453896" cy="499872"/>
          </a:xfrm>
          <a:prstGeom prst="rect">
            <a:avLst/>
          </a:prstGeom>
          <a:blipFill>
            <a:blip r:embed="rId32" cstate="print"/>
            <a:stretch>
              <a:fillRect/>
            </a:stretch>
          </a:blipFill>
        </p:spPr>
        <p:txBody>
          <a:bodyPr wrap="square" lIns="0" tIns="0" rIns="0" bIns="0" rtlCol="0"/>
          <a:lstStyle/>
          <a:p>
            <a:endParaRPr/>
          </a:p>
        </p:txBody>
      </p:sp>
      <p:sp>
        <p:nvSpPr>
          <p:cNvPr id="57" name="object 57"/>
          <p:cNvSpPr/>
          <p:nvPr/>
        </p:nvSpPr>
        <p:spPr>
          <a:xfrm>
            <a:off x="4809744" y="2470404"/>
            <a:ext cx="626363" cy="499872"/>
          </a:xfrm>
          <a:prstGeom prst="rect">
            <a:avLst/>
          </a:prstGeom>
          <a:blipFill>
            <a:blip r:embed="rId29" cstate="print"/>
            <a:stretch>
              <a:fillRect/>
            </a:stretch>
          </a:blipFill>
        </p:spPr>
        <p:txBody>
          <a:bodyPr wrap="square" lIns="0" tIns="0" rIns="0" bIns="0" rtlCol="0"/>
          <a:lstStyle/>
          <a:p>
            <a:endParaRPr/>
          </a:p>
        </p:txBody>
      </p:sp>
      <p:sp>
        <p:nvSpPr>
          <p:cNvPr id="58" name="object 58"/>
          <p:cNvSpPr/>
          <p:nvPr/>
        </p:nvSpPr>
        <p:spPr>
          <a:xfrm>
            <a:off x="5027676" y="2470404"/>
            <a:ext cx="1223772" cy="499872"/>
          </a:xfrm>
          <a:prstGeom prst="rect">
            <a:avLst/>
          </a:prstGeom>
          <a:blipFill>
            <a:blip r:embed="rId33" cstate="print"/>
            <a:stretch>
              <a:fillRect/>
            </a:stretch>
          </a:blipFill>
        </p:spPr>
        <p:txBody>
          <a:bodyPr wrap="square" lIns="0" tIns="0" rIns="0" bIns="0" rtlCol="0"/>
          <a:lstStyle/>
          <a:p>
            <a:endParaRPr/>
          </a:p>
        </p:txBody>
      </p:sp>
      <p:sp>
        <p:nvSpPr>
          <p:cNvPr id="59" name="object 59"/>
          <p:cNvSpPr/>
          <p:nvPr/>
        </p:nvSpPr>
        <p:spPr>
          <a:xfrm>
            <a:off x="5843015" y="2470404"/>
            <a:ext cx="627888" cy="499872"/>
          </a:xfrm>
          <a:prstGeom prst="rect">
            <a:avLst/>
          </a:prstGeom>
          <a:blipFill>
            <a:blip r:embed="rId29" cstate="print"/>
            <a:stretch>
              <a:fillRect/>
            </a:stretch>
          </a:blipFill>
        </p:spPr>
        <p:txBody>
          <a:bodyPr wrap="square" lIns="0" tIns="0" rIns="0" bIns="0" rtlCol="0"/>
          <a:lstStyle/>
          <a:p>
            <a:endParaRPr/>
          </a:p>
        </p:txBody>
      </p:sp>
      <p:sp>
        <p:nvSpPr>
          <p:cNvPr id="60" name="object 60"/>
          <p:cNvSpPr/>
          <p:nvPr/>
        </p:nvSpPr>
        <p:spPr>
          <a:xfrm>
            <a:off x="6062471" y="2470404"/>
            <a:ext cx="672083" cy="499872"/>
          </a:xfrm>
          <a:prstGeom prst="rect">
            <a:avLst/>
          </a:prstGeom>
          <a:blipFill>
            <a:blip r:embed="rId5" cstate="print"/>
            <a:stretch>
              <a:fillRect/>
            </a:stretch>
          </a:blipFill>
        </p:spPr>
        <p:txBody>
          <a:bodyPr wrap="square" lIns="0" tIns="0" rIns="0" bIns="0" rtlCol="0"/>
          <a:lstStyle/>
          <a:p>
            <a:endParaRPr/>
          </a:p>
        </p:txBody>
      </p:sp>
      <p:sp>
        <p:nvSpPr>
          <p:cNvPr id="61" name="object 61"/>
          <p:cNvSpPr/>
          <p:nvPr/>
        </p:nvSpPr>
        <p:spPr>
          <a:xfrm>
            <a:off x="6326123" y="2470404"/>
            <a:ext cx="629412" cy="499872"/>
          </a:xfrm>
          <a:prstGeom prst="rect">
            <a:avLst/>
          </a:prstGeom>
          <a:blipFill>
            <a:blip r:embed="rId34" cstate="print"/>
            <a:stretch>
              <a:fillRect/>
            </a:stretch>
          </a:blipFill>
        </p:spPr>
        <p:txBody>
          <a:bodyPr wrap="square" lIns="0" tIns="0" rIns="0" bIns="0" rtlCol="0"/>
          <a:lstStyle/>
          <a:p>
            <a:endParaRPr/>
          </a:p>
        </p:txBody>
      </p:sp>
      <p:sp>
        <p:nvSpPr>
          <p:cNvPr id="62" name="object 62"/>
          <p:cNvSpPr/>
          <p:nvPr/>
        </p:nvSpPr>
        <p:spPr>
          <a:xfrm>
            <a:off x="6547104" y="2470404"/>
            <a:ext cx="1277111" cy="499872"/>
          </a:xfrm>
          <a:prstGeom prst="rect">
            <a:avLst/>
          </a:prstGeom>
          <a:blipFill>
            <a:blip r:embed="rId35" cstate="print"/>
            <a:stretch>
              <a:fillRect/>
            </a:stretch>
          </a:blipFill>
        </p:spPr>
        <p:txBody>
          <a:bodyPr wrap="square" lIns="0" tIns="0" rIns="0" bIns="0" rtlCol="0"/>
          <a:lstStyle/>
          <a:p>
            <a:endParaRPr/>
          </a:p>
        </p:txBody>
      </p:sp>
      <p:sp>
        <p:nvSpPr>
          <p:cNvPr id="63" name="object 63"/>
          <p:cNvSpPr/>
          <p:nvPr/>
        </p:nvSpPr>
        <p:spPr>
          <a:xfrm>
            <a:off x="7415783" y="2470404"/>
            <a:ext cx="627887" cy="499872"/>
          </a:xfrm>
          <a:prstGeom prst="rect">
            <a:avLst/>
          </a:prstGeom>
          <a:blipFill>
            <a:blip r:embed="rId29" cstate="print"/>
            <a:stretch>
              <a:fillRect/>
            </a:stretch>
          </a:blipFill>
        </p:spPr>
        <p:txBody>
          <a:bodyPr wrap="square" lIns="0" tIns="0" rIns="0" bIns="0" rtlCol="0"/>
          <a:lstStyle/>
          <a:p>
            <a:endParaRPr/>
          </a:p>
        </p:txBody>
      </p:sp>
      <p:sp>
        <p:nvSpPr>
          <p:cNvPr id="64" name="object 64"/>
          <p:cNvSpPr/>
          <p:nvPr/>
        </p:nvSpPr>
        <p:spPr>
          <a:xfrm>
            <a:off x="7635240" y="2470404"/>
            <a:ext cx="1094231" cy="499872"/>
          </a:xfrm>
          <a:prstGeom prst="rect">
            <a:avLst/>
          </a:prstGeom>
          <a:blipFill>
            <a:blip r:embed="rId36" cstate="print"/>
            <a:stretch>
              <a:fillRect/>
            </a:stretch>
          </a:blipFill>
        </p:spPr>
        <p:txBody>
          <a:bodyPr wrap="square" lIns="0" tIns="0" rIns="0" bIns="0" rtlCol="0"/>
          <a:lstStyle/>
          <a:p>
            <a:endParaRPr/>
          </a:p>
        </p:txBody>
      </p:sp>
      <p:sp>
        <p:nvSpPr>
          <p:cNvPr id="65" name="object 65"/>
          <p:cNvSpPr/>
          <p:nvPr/>
        </p:nvSpPr>
        <p:spPr>
          <a:xfrm>
            <a:off x="8321040" y="2470404"/>
            <a:ext cx="541020" cy="499872"/>
          </a:xfrm>
          <a:prstGeom prst="rect">
            <a:avLst/>
          </a:prstGeom>
          <a:blipFill>
            <a:blip r:embed="rId11" cstate="print"/>
            <a:stretch>
              <a:fillRect/>
            </a:stretch>
          </a:blipFill>
        </p:spPr>
        <p:txBody>
          <a:bodyPr wrap="square" lIns="0" tIns="0" rIns="0" bIns="0" rtlCol="0"/>
          <a:lstStyle/>
          <a:p>
            <a:endParaRPr/>
          </a:p>
        </p:txBody>
      </p:sp>
      <p:sp>
        <p:nvSpPr>
          <p:cNvPr id="66" name="object 66"/>
          <p:cNvSpPr/>
          <p:nvPr/>
        </p:nvSpPr>
        <p:spPr>
          <a:xfrm>
            <a:off x="618744" y="2836164"/>
            <a:ext cx="1281683" cy="499872"/>
          </a:xfrm>
          <a:prstGeom prst="rect">
            <a:avLst/>
          </a:prstGeom>
          <a:blipFill>
            <a:blip r:embed="rId37" cstate="print"/>
            <a:stretch>
              <a:fillRect/>
            </a:stretch>
          </a:blipFill>
        </p:spPr>
        <p:txBody>
          <a:bodyPr wrap="square" lIns="0" tIns="0" rIns="0" bIns="0" rtlCol="0"/>
          <a:lstStyle/>
          <a:p>
            <a:endParaRPr/>
          </a:p>
        </p:txBody>
      </p:sp>
      <p:sp>
        <p:nvSpPr>
          <p:cNvPr id="67" name="object 67"/>
          <p:cNvSpPr/>
          <p:nvPr/>
        </p:nvSpPr>
        <p:spPr>
          <a:xfrm>
            <a:off x="1491996" y="2836164"/>
            <a:ext cx="550164" cy="499872"/>
          </a:xfrm>
          <a:prstGeom prst="rect">
            <a:avLst/>
          </a:prstGeom>
          <a:blipFill>
            <a:blip r:embed="rId38" cstate="print"/>
            <a:stretch>
              <a:fillRect/>
            </a:stretch>
          </a:blipFill>
        </p:spPr>
        <p:txBody>
          <a:bodyPr wrap="square" lIns="0" tIns="0" rIns="0" bIns="0" rtlCol="0"/>
          <a:lstStyle/>
          <a:p>
            <a:endParaRPr/>
          </a:p>
        </p:txBody>
      </p:sp>
      <p:sp>
        <p:nvSpPr>
          <p:cNvPr id="68" name="object 68"/>
          <p:cNvSpPr/>
          <p:nvPr/>
        </p:nvSpPr>
        <p:spPr>
          <a:xfrm>
            <a:off x="1633727" y="2836164"/>
            <a:ext cx="842772" cy="499872"/>
          </a:xfrm>
          <a:prstGeom prst="rect">
            <a:avLst/>
          </a:prstGeom>
          <a:blipFill>
            <a:blip r:embed="rId39" cstate="print"/>
            <a:stretch>
              <a:fillRect/>
            </a:stretch>
          </a:blipFill>
        </p:spPr>
        <p:txBody>
          <a:bodyPr wrap="square" lIns="0" tIns="0" rIns="0" bIns="0" rtlCol="0"/>
          <a:lstStyle/>
          <a:p>
            <a:endParaRPr/>
          </a:p>
        </p:txBody>
      </p:sp>
      <p:sp>
        <p:nvSpPr>
          <p:cNvPr id="69" name="object 69"/>
          <p:cNvSpPr/>
          <p:nvPr/>
        </p:nvSpPr>
        <p:spPr>
          <a:xfrm>
            <a:off x="2068067" y="2836164"/>
            <a:ext cx="550163" cy="499872"/>
          </a:xfrm>
          <a:prstGeom prst="rect">
            <a:avLst/>
          </a:prstGeom>
          <a:blipFill>
            <a:blip r:embed="rId38" cstate="print"/>
            <a:stretch>
              <a:fillRect/>
            </a:stretch>
          </a:blipFill>
        </p:spPr>
        <p:txBody>
          <a:bodyPr wrap="square" lIns="0" tIns="0" rIns="0" bIns="0" rtlCol="0"/>
          <a:lstStyle/>
          <a:p>
            <a:endParaRPr/>
          </a:p>
        </p:txBody>
      </p:sp>
      <p:sp>
        <p:nvSpPr>
          <p:cNvPr id="70" name="object 70"/>
          <p:cNvSpPr/>
          <p:nvPr/>
        </p:nvSpPr>
        <p:spPr>
          <a:xfrm>
            <a:off x="2209800" y="2836164"/>
            <a:ext cx="2133600" cy="499872"/>
          </a:xfrm>
          <a:prstGeom prst="rect">
            <a:avLst/>
          </a:prstGeom>
          <a:blipFill>
            <a:blip r:embed="rId40" cstate="print"/>
            <a:stretch>
              <a:fillRect/>
            </a:stretch>
          </a:blipFill>
        </p:spPr>
        <p:txBody>
          <a:bodyPr wrap="square" lIns="0" tIns="0" rIns="0" bIns="0" rtlCol="0"/>
          <a:lstStyle/>
          <a:p>
            <a:endParaRPr/>
          </a:p>
        </p:txBody>
      </p:sp>
      <p:sp>
        <p:nvSpPr>
          <p:cNvPr id="71" name="object 71"/>
          <p:cNvSpPr/>
          <p:nvPr/>
        </p:nvSpPr>
        <p:spPr>
          <a:xfrm>
            <a:off x="3934967" y="2836164"/>
            <a:ext cx="550163" cy="499872"/>
          </a:xfrm>
          <a:prstGeom prst="rect">
            <a:avLst/>
          </a:prstGeom>
          <a:blipFill>
            <a:blip r:embed="rId38" cstate="print"/>
            <a:stretch>
              <a:fillRect/>
            </a:stretch>
          </a:blipFill>
        </p:spPr>
        <p:txBody>
          <a:bodyPr wrap="square" lIns="0" tIns="0" rIns="0" bIns="0" rtlCol="0"/>
          <a:lstStyle/>
          <a:p>
            <a:endParaRPr/>
          </a:p>
        </p:txBody>
      </p:sp>
      <p:sp>
        <p:nvSpPr>
          <p:cNvPr id="72" name="object 72"/>
          <p:cNvSpPr/>
          <p:nvPr/>
        </p:nvSpPr>
        <p:spPr>
          <a:xfrm>
            <a:off x="4076700" y="2836164"/>
            <a:ext cx="579120" cy="499872"/>
          </a:xfrm>
          <a:prstGeom prst="rect">
            <a:avLst/>
          </a:prstGeom>
          <a:blipFill>
            <a:blip r:embed="rId41" cstate="print"/>
            <a:stretch>
              <a:fillRect/>
            </a:stretch>
          </a:blipFill>
        </p:spPr>
        <p:txBody>
          <a:bodyPr wrap="square" lIns="0" tIns="0" rIns="0" bIns="0" rtlCol="0"/>
          <a:lstStyle/>
          <a:p>
            <a:endParaRPr/>
          </a:p>
        </p:txBody>
      </p:sp>
      <p:sp>
        <p:nvSpPr>
          <p:cNvPr id="73" name="object 73"/>
          <p:cNvSpPr/>
          <p:nvPr/>
        </p:nvSpPr>
        <p:spPr>
          <a:xfrm>
            <a:off x="4247388" y="2836164"/>
            <a:ext cx="550163" cy="499872"/>
          </a:xfrm>
          <a:prstGeom prst="rect">
            <a:avLst/>
          </a:prstGeom>
          <a:blipFill>
            <a:blip r:embed="rId38" cstate="print"/>
            <a:stretch>
              <a:fillRect/>
            </a:stretch>
          </a:blipFill>
        </p:spPr>
        <p:txBody>
          <a:bodyPr wrap="square" lIns="0" tIns="0" rIns="0" bIns="0" rtlCol="0"/>
          <a:lstStyle/>
          <a:p>
            <a:endParaRPr/>
          </a:p>
        </p:txBody>
      </p:sp>
      <p:sp>
        <p:nvSpPr>
          <p:cNvPr id="74" name="object 74"/>
          <p:cNvSpPr/>
          <p:nvPr/>
        </p:nvSpPr>
        <p:spPr>
          <a:xfrm>
            <a:off x="4389120" y="2836164"/>
            <a:ext cx="1761744" cy="499872"/>
          </a:xfrm>
          <a:prstGeom prst="rect">
            <a:avLst/>
          </a:prstGeom>
          <a:blipFill>
            <a:blip r:embed="rId42" cstate="print"/>
            <a:stretch>
              <a:fillRect/>
            </a:stretch>
          </a:blipFill>
        </p:spPr>
        <p:txBody>
          <a:bodyPr wrap="square" lIns="0" tIns="0" rIns="0" bIns="0" rtlCol="0"/>
          <a:lstStyle/>
          <a:p>
            <a:endParaRPr/>
          </a:p>
        </p:txBody>
      </p:sp>
      <p:sp>
        <p:nvSpPr>
          <p:cNvPr id="75" name="object 75"/>
          <p:cNvSpPr/>
          <p:nvPr/>
        </p:nvSpPr>
        <p:spPr>
          <a:xfrm>
            <a:off x="5742432" y="2836164"/>
            <a:ext cx="550163" cy="499872"/>
          </a:xfrm>
          <a:prstGeom prst="rect">
            <a:avLst/>
          </a:prstGeom>
          <a:blipFill>
            <a:blip r:embed="rId38" cstate="print"/>
            <a:stretch>
              <a:fillRect/>
            </a:stretch>
          </a:blipFill>
        </p:spPr>
        <p:txBody>
          <a:bodyPr wrap="square" lIns="0" tIns="0" rIns="0" bIns="0" rtlCol="0"/>
          <a:lstStyle/>
          <a:p>
            <a:endParaRPr/>
          </a:p>
        </p:txBody>
      </p:sp>
      <p:sp>
        <p:nvSpPr>
          <p:cNvPr id="76" name="object 76"/>
          <p:cNvSpPr/>
          <p:nvPr/>
        </p:nvSpPr>
        <p:spPr>
          <a:xfrm>
            <a:off x="5884164" y="2836164"/>
            <a:ext cx="577596" cy="499872"/>
          </a:xfrm>
          <a:prstGeom prst="rect">
            <a:avLst/>
          </a:prstGeom>
          <a:blipFill>
            <a:blip r:embed="rId43" cstate="print"/>
            <a:stretch>
              <a:fillRect/>
            </a:stretch>
          </a:blipFill>
        </p:spPr>
        <p:txBody>
          <a:bodyPr wrap="square" lIns="0" tIns="0" rIns="0" bIns="0" rtlCol="0"/>
          <a:lstStyle/>
          <a:p>
            <a:endParaRPr/>
          </a:p>
        </p:txBody>
      </p:sp>
      <p:sp>
        <p:nvSpPr>
          <p:cNvPr id="77" name="object 77"/>
          <p:cNvSpPr/>
          <p:nvPr/>
        </p:nvSpPr>
        <p:spPr>
          <a:xfrm>
            <a:off x="6053328" y="2836164"/>
            <a:ext cx="550164" cy="499872"/>
          </a:xfrm>
          <a:prstGeom prst="rect">
            <a:avLst/>
          </a:prstGeom>
          <a:blipFill>
            <a:blip r:embed="rId38" cstate="print"/>
            <a:stretch>
              <a:fillRect/>
            </a:stretch>
          </a:blipFill>
        </p:spPr>
        <p:txBody>
          <a:bodyPr wrap="square" lIns="0" tIns="0" rIns="0" bIns="0" rtlCol="0"/>
          <a:lstStyle/>
          <a:p>
            <a:endParaRPr/>
          </a:p>
        </p:txBody>
      </p:sp>
      <p:sp>
        <p:nvSpPr>
          <p:cNvPr id="78" name="object 78"/>
          <p:cNvSpPr/>
          <p:nvPr/>
        </p:nvSpPr>
        <p:spPr>
          <a:xfrm>
            <a:off x="6195059" y="2836164"/>
            <a:ext cx="958595" cy="499872"/>
          </a:xfrm>
          <a:prstGeom prst="rect">
            <a:avLst/>
          </a:prstGeom>
          <a:blipFill>
            <a:blip r:embed="rId44" cstate="print"/>
            <a:stretch>
              <a:fillRect/>
            </a:stretch>
          </a:blipFill>
        </p:spPr>
        <p:txBody>
          <a:bodyPr wrap="square" lIns="0" tIns="0" rIns="0" bIns="0" rtlCol="0"/>
          <a:lstStyle/>
          <a:p>
            <a:endParaRPr/>
          </a:p>
        </p:txBody>
      </p:sp>
      <p:sp>
        <p:nvSpPr>
          <p:cNvPr id="79" name="object 79"/>
          <p:cNvSpPr/>
          <p:nvPr/>
        </p:nvSpPr>
        <p:spPr>
          <a:xfrm>
            <a:off x="6745223" y="2836164"/>
            <a:ext cx="551687" cy="499872"/>
          </a:xfrm>
          <a:prstGeom prst="rect">
            <a:avLst/>
          </a:prstGeom>
          <a:blipFill>
            <a:blip r:embed="rId45" cstate="print"/>
            <a:stretch>
              <a:fillRect/>
            </a:stretch>
          </a:blipFill>
        </p:spPr>
        <p:txBody>
          <a:bodyPr wrap="square" lIns="0" tIns="0" rIns="0" bIns="0" rtlCol="0"/>
          <a:lstStyle/>
          <a:p>
            <a:endParaRPr/>
          </a:p>
        </p:txBody>
      </p:sp>
      <p:sp>
        <p:nvSpPr>
          <p:cNvPr id="80" name="object 80"/>
          <p:cNvSpPr/>
          <p:nvPr/>
        </p:nvSpPr>
        <p:spPr>
          <a:xfrm>
            <a:off x="6888480" y="2836164"/>
            <a:ext cx="1350264" cy="499872"/>
          </a:xfrm>
          <a:prstGeom prst="rect">
            <a:avLst/>
          </a:prstGeom>
          <a:blipFill>
            <a:blip r:embed="rId46" cstate="print"/>
            <a:stretch>
              <a:fillRect/>
            </a:stretch>
          </a:blipFill>
        </p:spPr>
        <p:txBody>
          <a:bodyPr wrap="square" lIns="0" tIns="0" rIns="0" bIns="0" rtlCol="0"/>
          <a:lstStyle/>
          <a:p>
            <a:endParaRPr/>
          </a:p>
        </p:txBody>
      </p:sp>
      <p:sp>
        <p:nvSpPr>
          <p:cNvPr id="81" name="object 81"/>
          <p:cNvSpPr/>
          <p:nvPr/>
        </p:nvSpPr>
        <p:spPr>
          <a:xfrm>
            <a:off x="7830311" y="2836164"/>
            <a:ext cx="551688" cy="499872"/>
          </a:xfrm>
          <a:prstGeom prst="rect">
            <a:avLst/>
          </a:prstGeom>
          <a:blipFill>
            <a:blip r:embed="rId45" cstate="print"/>
            <a:stretch>
              <a:fillRect/>
            </a:stretch>
          </a:blipFill>
        </p:spPr>
        <p:txBody>
          <a:bodyPr wrap="square" lIns="0" tIns="0" rIns="0" bIns="0" rtlCol="0"/>
          <a:lstStyle/>
          <a:p>
            <a:endParaRPr/>
          </a:p>
        </p:txBody>
      </p:sp>
      <p:sp>
        <p:nvSpPr>
          <p:cNvPr id="82" name="object 82"/>
          <p:cNvSpPr/>
          <p:nvPr/>
        </p:nvSpPr>
        <p:spPr>
          <a:xfrm>
            <a:off x="7973568" y="2836164"/>
            <a:ext cx="755903" cy="499872"/>
          </a:xfrm>
          <a:prstGeom prst="rect">
            <a:avLst/>
          </a:prstGeom>
          <a:blipFill>
            <a:blip r:embed="rId47" cstate="print"/>
            <a:stretch>
              <a:fillRect/>
            </a:stretch>
          </a:blipFill>
        </p:spPr>
        <p:txBody>
          <a:bodyPr wrap="square" lIns="0" tIns="0" rIns="0" bIns="0" rtlCol="0"/>
          <a:lstStyle/>
          <a:p>
            <a:endParaRPr/>
          </a:p>
        </p:txBody>
      </p:sp>
      <p:sp>
        <p:nvSpPr>
          <p:cNvPr id="83" name="object 83"/>
          <p:cNvSpPr/>
          <p:nvPr/>
        </p:nvSpPr>
        <p:spPr>
          <a:xfrm>
            <a:off x="8321040" y="2836164"/>
            <a:ext cx="541020" cy="499872"/>
          </a:xfrm>
          <a:prstGeom prst="rect">
            <a:avLst/>
          </a:prstGeom>
          <a:blipFill>
            <a:blip r:embed="rId11" cstate="print"/>
            <a:stretch>
              <a:fillRect/>
            </a:stretch>
          </a:blipFill>
        </p:spPr>
        <p:txBody>
          <a:bodyPr wrap="square" lIns="0" tIns="0" rIns="0" bIns="0" rtlCol="0"/>
          <a:lstStyle/>
          <a:p>
            <a:endParaRPr/>
          </a:p>
        </p:txBody>
      </p:sp>
      <p:sp>
        <p:nvSpPr>
          <p:cNvPr id="84" name="object 84"/>
          <p:cNvSpPr/>
          <p:nvPr/>
        </p:nvSpPr>
        <p:spPr>
          <a:xfrm>
            <a:off x="618744" y="3201923"/>
            <a:ext cx="1359408" cy="499871"/>
          </a:xfrm>
          <a:prstGeom prst="rect">
            <a:avLst/>
          </a:prstGeom>
          <a:blipFill>
            <a:blip r:embed="rId48" cstate="print"/>
            <a:stretch>
              <a:fillRect/>
            </a:stretch>
          </a:blipFill>
        </p:spPr>
        <p:txBody>
          <a:bodyPr wrap="square" lIns="0" tIns="0" rIns="0" bIns="0" rtlCol="0"/>
          <a:lstStyle/>
          <a:p>
            <a:endParaRPr/>
          </a:p>
        </p:txBody>
      </p:sp>
      <p:sp>
        <p:nvSpPr>
          <p:cNvPr id="85" name="object 85"/>
          <p:cNvSpPr/>
          <p:nvPr/>
        </p:nvSpPr>
        <p:spPr>
          <a:xfrm>
            <a:off x="1569719" y="3201923"/>
            <a:ext cx="964692" cy="499871"/>
          </a:xfrm>
          <a:prstGeom prst="rect">
            <a:avLst/>
          </a:prstGeom>
          <a:blipFill>
            <a:blip r:embed="rId49" cstate="print"/>
            <a:stretch>
              <a:fillRect/>
            </a:stretch>
          </a:blipFill>
        </p:spPr>
        <p:txBody>
          <a:bodyPr wrap="square" lIns="0" tIns="0" rIns="0" bIns="0" rtlCol="0"/>
          <a:lstStyle/>
          <a:p>
            <a:endParaRPr/>
          </a:p>
        </p:txBody>
      </p:sp>
      <p:sp>
        <p:nvSpPr>
          <p:cNvPr id="86" name="object 86"/>
          <p:cNvSpPr/>
          <p:nvPr/>
        </p:nvSpPr>
        <p:spPr>
          <a:xfrm>
            <a:off x="2125979" y="3201923"/>
            <a:ext cx="1751075" cy="499871"/>
          </a:xfrm>
          <a:prstGeom prst="rect">
            <a:avLst/>
          </a:prstGeom>
          <a:blipFill>
            <a:blip r:embed="rId50" cstate="print"/>
            <a:stretch>
              <a:fillRect/>
            </a:stretch>
          </a:blipFill>
        </p:spPr>
        <p:txBody>
          <a:bodyPr wrap="square" lIns="0" tIns="0" rIns="0" bIns="0" rtlCol="0"/>
          <a:lstStyle/>
          <a:p>
            <a:endParaRPr/>
          </a:p>
        </p:txBody>
      </p:sp>
      <p:sp>
        <p:nvSpPr>
          <p:cNvPr id="87" name="object 87"/>
          <p:cNvSpPr/>
          <p:nvPr/>
        </p:nvSpPr>
        <p:spPr>
          <a:xfrm>
            <a:off x="3468623" y="3201923"/>
            <a:ext cx="966215" cy="499871"/>
          </a:xfrm>
          <a:prstGeom prst="rect">
            <a:avLst/>
          </a:prstGeom>
          <a:blipFill>
            <a:blip r:embed="rId49" cstate="print"/>
            <a:stretch>
              <a:fillRect/>
            </a:stretch>
          </a:blipFill>
        </p:spPr>
        <p:txBody>
          <a:bodyPr wrap="square" lIns="0" tIns="0" rIns="0" bIns="0" rtlCol="0"/>
          <a:lstStyle/>
          <a:p>
            <a:endParaRPr/>
          </a:p>
        </p:txBody>
      </p:sp>
      <p:sp>
        <p:nvSpPr>
          <p:cNvPr id="88" name="object 88"/>
          <p:cNvSpPr/>
          <p:nvPr/>
        </p:nvSpPr>
        <p:spPr>
          <a:xfrm>
            <a:off x="4026408" y="3201923"/>
            <a:ext cx="577596" cy="499871"/>
          </a:xfrm>
          <a:prstGeom prst="rect">
            <a:avLst/>
          </a:prstGeom>
          <a:blipFill>
            <a:blip r:embed="rId51" cstate="print"/>
            <a:stretch>
              <a:fillRect/>
            </a:stretch>
          </a:blipFill>
        </p:spPr>
        <p:txBody>
          <a:bodyPr wrap="square" lIns="0" tIns="0" rIns="0" bIns="0" rtlCol="0"/>
          <a:lstStyle/>
          <a:p>
            <a:endParaRPr/>
          </a:p>
        </p:txBody>
      </p:sp>
      <p:sp>
        <p:nvSpPr>
          <p:cNvPr id="89" name="object 89"/>
          <p:cNvSpPr/>
          <p:nvPr/>
        </p:nvSpPr>
        <p:spPr>
          <a:xfrm>
            <a:off x="4195571" y="3201923"/>
            <a:ext cx="966215" cy="499871"/>
          </a:xfrm>
          <a:prstGeom prst="rect">
            <a:avLst/>
          </a:prstGeom>
          <a:blipFill>
            <a:blip r:embed="rId49" cstate="print"/>
            <a:stretch>
              <a:fillRect/>
            </a:stretch>
          </a:blipFill>
        </p:spPr>
        <p:txBody>
          <a:bodyPr wrap="square" lIns="0" tIns="0" rIns="0" bIns="0" rtlCol="0"/>
          <a:lstStyle/>
          <a:p>
            <a:endParaRPr/>
          </a:p>
        </p:txBody>
      </p:sp>
      <p:sp>
        <p:nvSpPr>
          <p:cNvPr id="90" name="object 90"/>
          <p:cNvSpPr/>
          <p:nvPr/>
        </p:nvSpPr>
        <p:spPr>
          <a:xfrm>
            <a:off x="4753355" y="3201923"/>
            <a:ext cx="1921763" cy="499871"/>
          </a:xfrm>
          <a:prstGeom prst="rect">
            <a:avLst/>
          </a:prstGeom>
          <a:blipFill>
            <a:blip r:embed="rId52" cstate="print"/>
            <a:stretch>
              <a:fillRect/>
            </a:stretch>
          </a:blipFill>
        </p:spPr>
        <p:txBody>
          <a:bodyPr wrap="square" lIns="0" tIns="0" rIns="0" bIns="0" rtlCol="0"/>
          <a:lstStyle/>
          <a:p>
            <a:endParaRPr/>
          </a:p>
        </p:txBody>
      </p:sp>
      <p:sp>
        <p:nvSpPr>
          <p:cNvPr id="91" name="object 91"/>
          <p:cNvSpPr/>
          <p:nvPr/>
        </p:nvSpPr>
        <p:spPr>
          <a:xfrm>
            <a:off x="6266688" y="3201923"/>
            <a:ext cx="966215" cy="499871"/>
          </a:xfrm>
          <a:prstGeom prst="rect">
            <a:avLst/>
          </a:prstGeom>
          <a:blipFill>
            <a:blip r:embed="rId49" cstate="print"/>
            <a:stretch>
              <a:fillRect/>
            </a:stretch>
          </a:blipFill>
        </p:spPr>
        <p:txBody>
          <a:bodyPr wrap="square" lIns="0" tIns="0" rIns="0" bIns="0" rtlCol="0"/>
          <a:lstStyle/>
          <a:p>
            <a:endParaRPr/>
          </a:p>
        </p:txBody>
      </p:sp>
      <p:sp>
        <p:nvSpPr>
          <p:cNvPr id="92" name="object 92"/>
          <p:cNvSpPr/>
          <p:nvPr/>
        </p:nvSpPr>
        <p:spPr>
          <a:xfrm>
            <a:off x="6824471" y="3201923"/>
            <a:ext cx="1905000" cy="499871"/>
          </a:xfrm>
          <a:prstGeom prst="rect">
            <a:avLst/>
          </a:prstGeom>
          <a:blipFill>
            <a:blip r:embed="rId53" cstate="print"/>
            <a:stretch>
              <a:fillRect/>
            </a:stretch>
          </a:blipFill>
        </p:spPr>
        <p:txBody>
          <a:bodyPr wrap="square" lIns="0" tIns="0" rIns="0" bIns="0" rtlCol="0"/>
          <a:lstStyle/>
          <a:p>
            <a:endParaRPr/>
          </a:p>
        </p:txBody>
      </p:sp>
      <p:sp>
        <p:nvSpPr>
          <p:cNvPr id="93" name="object 93"/>
          <p:cNvSpPr/>
          <p:nvPr/>
        </p:nvSpPr>
        <p:spPr>
          <a:xfrm>
            <a:off x="8321040" y="3201923"/>
            <a:ext cx="539496" cy="499871"/>
          </a:xfrm>
          <a:prstGeom prst="rect">
            <a:avLst/>
          </a:prstGeom>
          <a:blipFill>
            <a:blip r:embed="rId11" cstate="print"/>
            <a:stretch>
              <a:fillRect/>
            </a:stretch>
          </a:blipFill>
        </p:spPr>
        <p:txBody>
          <a:bodyPr wrap="square" lIns="0" tIns="0" rIns="0" bIns="0" rtlCol="0"/>
          <a:lstStyle/>
          <a:p>
            <a:endParaRPr/>
          </a:p>
        </p:txBody>
      </p:sp>
      <p:sp>
        <p:nvSpPr>
          <p:cNvPr id="94" name="object 94"/>
          <p:cNvSpPr/>
          <p:nvPr/>
        </p:nvSpPr>
        <p:spPr>
          <a:xfrm>
            <a:off x="618744" y="3567684"/>
            <a:ext cx="2714244" cy="499871"/>
          </a:xfrm>
          <a:prstGeom prst="rect">
            <a:avLst/>
          </a:prstGeom>
          <a:blipFill>
            <a:blip r:embed="rId54" cstate="print"/>
            <a:stretch>
              <a:fillRect/>
            </a:stretch>
          </a:blipFill>
        </p:spPr>
        <p:txBody>
          <a:bodyPr wrap="square" lIns="0" tIns="0" rIns="0" bIns="0" rtlCol="0"/>
          <a:lstStyle/>
          <a:p>
            <a:endParaRPr/>
          </a:p>
        </p:txBody>
      </p:sp>
      <p:sp>
        <p:nvSpPr>
          <p:cNvPr id="95" name="object 95"/>
          <p:cNvSpPr/>
          <p:nvPr/>
        </p:nvSpPr>
        <p:spPr>
          <a:xfrm>
            <a:off x="2924555" y="3567684"/>
            <a:ext cx="600456" cy="499871"/>
          </a:xfrm>
          <a:prstGeom prst="rect">
            <a:avLst/>
          </a:prstGeom>
          <a:blipFill>
            <a:blip r:embed="rId55" cstate="print"/>
            <a:stretch>
              <a:fillRect/>
            </a:stretch>
          </a:blipFill>
        </p:spPr>
        <p:txBody>
          <a:bodyPr wrap="square" lIns="0" tIns="0" rIns="0" bIns="0" rtlCol="0"/>
          <a:lstStyle/>
          <a:p>
            <a:endParaRPr/>
          </a:p>
        </p:txBody>
      </p:sp>
      <p:sp>
        <p:nvSpPr>
          <p:cNvPr id="96" name="object 96"/>
          <p:cNvSpPr/>
          <p:nvPr/>
        </p:nvSpPr>
        <p:spPr>
          <a:xfrm>
            <a:off x="3116579" y="3567684"/>
            <a:ext cx="1860804" cy="499871"/>
          </a:xfrm>
          <a:prstGeom prst="rect">
            <a:avLst/>
          </a:prstGeom>
          <a:blipFill>
            <a:blip r:embed="rId56" cstate="print"/>
            <a:stretch>
              <a:fillRect/>
            </a:stretch>
          </a:blipFill>
        </p:spPr>
        <p:txBody>
          <a:bodyPr wrap="square" lIns="0" tIns="0" rIns="0" bIns="0" rtlCol="0"/>
          <a:lstStyle/>
          <a:p>
            <a:endParaRPr/>
          </a:p>
        </p:txBody>
      </p:sp>
      <p:sp>
        <p:nvSpPr>
          <p:cNvPr id="97" name="object 97"/>
          <p:cNvSpPr/>
          <p:nvPr/>
        </p:nvSpPr>
        <p:spPr>
          <a:xfrm>
            <a:off x="4568952" y="3567684"/>
            <a:ext cx="600455" cy="499871"/>
          </a:xfrm>
          <a:prstGeom prst="rect">
            <a:avLst/>
          </a:prstGeom>
          <a:blipFill>
            <a:blip r:embed="rId55" cstate="print"/>
            <a:stretch>
              <a:fillRect/>
            </a:stretch>
          </a:blipFill>
        </p:spPr>
        <p:txBody>
          <a:bodyPr wrap="square" lIns="0" tIns="0" rIns="0" bIns="0" rtlCol="0"/>
          <a:lstStyle/>
          <a:p>
            <a:endParaRPr/>
          </a:p>
        </p:txBody>
      </p:sp>
      <p:sp>
        <p:nvSpPr>
          <p:cNvPr id="98" name="object 98"/>
          <p:cNvSpPr/>
          <p:nvPr/>
        </p:nvSpPr>
        <p:spPr>
          <a:xfrm>
            <a:off x="4760976" y="3567684"/>
            <a:ext cx="653796" cy="499871"/>
          </a:xfrm>
          <a:prstGeom prst="rect">
            <a:avLst/>
          </a:prstGeom>
          <a:blipFill>
            <a:blip r:embed="rId57" cstate="print"/>
            <a:stretch>
              <a:fillRect/>
            </a:stretch>
          </a:blipFill>
        </p:spPr>
        <p:txBody>
          <a:bodyPr wrap="square" lIns="0" tIns="0" rIns="0" bIns="0" rtlCol="0"/>
          <a:lstStyle/>
          <a:p>
            <a:endParaRPr/>
          </a:p>
        </p:txBody>
      </p:sp>
      <p:sp>
        <p:nvSpPr>
          <p:cNvPr id="99" name="object 99"/>
          <p:cNvSpPr/>
          <p:nvPr/>
        </p:nvSpPr>
        <p:spPr>
          <a:xfrm>
            <a:off x="5006340" y="3567684"/>
            <a:ext cx="600456" cy="499871"/>
          </a:xfrm>
          <a:prstGeom prst="rect">
            <a:avLst/>
          </a:prstGeom>
          <a:blipFill>
            <a:blip r:embed="rId55" cstate="print"/>
            <a:stretch>
              <a:fillRect/>
            </a:stretch>
          </a:blipFill>
        </p:spPr>
        <p:txBody>
          <a:bodyPr wrap="square" lIns="0" tIns="0" rIns="0" bIns="0" rtlCol="0"/>
          <a:lstStyle/>
          <a:p>
            <a:endParaRPr/>
          </a:p>
        </p:txBody>
      </p:sp>
      <p:sp>
        <p:nvSpPr>
          <p:cNvPr id="100" name="object 100"/>
          <p:cNvSpPr/>
          <p:nvPr/>
        </p:nvSpPr>
        <p:spPr>
          <a:xfrm>
            <a:off x="5198364" y="3567684"/>
            <a:ext cx="2004060" cy="499871"/>
          </a:xfrm>
          <a:prstGeom prst="rect">
            <a:avLst/>
          </a:prstGeom>
          <a:blipFill>
            <a:blip r:embed="rId58" cstate="print"/>
            <a:stretch>
              <a:fillRect/>
            </a:stretch>
          </a:blipFill>
        </p:spPr>
        <p:txBody>
          <a:bodyPr wrap="square" lIns="0" tIns="0" rIns="0" bIns="0" rtlCol="0"/>
          <a:lstStyle/>
          <a:p>
            <a:endParaRPr/>
          </a:p>
        </p:txBody>
      </p:sp>
      <p:sp>
        <p:nvSpPr>
          <p:cNvPr id="101" name="object 101"/>
          <p:cNvSpPr/>
          <p:nvPr/>
        </p:nvSpPr>
        <p:spPr>
          <a:xfrm>
            <a:off x="6793992" y="3567684"/>
            <a:ext cx="600455" cy="499871"/>
          </a:xfrm>
          <a:prstGeom prst="rect">
            <a:avLst/>
          </a:prstGeom>
          <a:blipFill>
            <a:blip r:embed="rId55" cstate="print"/>
            <a:stretch>
              <a:fillRect/>
            </a:stretch>
          </a:blipFill>
        </p:spPr>
        <p:txBody>
          <a:bodyPr wrap="square" lIns="0" tIns="0" rIns="0" bIns="0" rtlCol="0"/>
          <a:lstStyle/>
          <a:p>
            <a:endParaRPr/>
          </a:p>
        </p:txBody>
      </p:sp>
      <p:sp>
        <p:nvSpPr>
          <p:cNvPr id="102" name="object 102"/>
          <p:cNvSpPr/>
          <p:nvPr/>
        </p:nvSpPr>
        <p:spPr>
          <a:xfrm>
            <a:off x="6986016" y="3567684"/>
            <a:ext cx="1743455" cy="499871"/>
          </a:xfrm>
          <a:prstGeom prst="rect">
            <a:avLst/>
          </a:prstGeom>
          <a:blipFill>
            <a:blip r:embed="rId59" cstate="print"/>
            <a:stretch>
              <a:fillRect/>
            </a:stretch>
          </a:blipFill>
        </p:spPr>
        <p:txBody>
          <a:bodyPr wrap="square" lIns="0" tIns="0" rIns="0" bIns="0" rtlCol="0"/>
          <a:lstStyle/>
          <a:p>
            <a:endParaRPr/>
          </a:p>
        </p:txBody>
      </p:sp>
      <p:sp>
        <p:nvSpPr>
          <p:cNvPr id="103" name="object 103"/>
          <p:cNvSpPr/>
          <p:nvPr/>
        </p:nvSpPr>
        <p:spPr>
          <a:xfrm>
            <a:off x="8321040" y="3567684"/>
            <a:ext cx="541020" cy="499871"/>
          </a:xfrm>
          <a:prstGeom prst="rect">
            <a:avLst/>
          </a:prstGeom>
          <a:blipFill>
            <a:blip r:embed="rId11" cstate="print"/>
            <a:stretch>
              <a:fillRect/>
            </a:stretch>
          </a:blipFill>
        </p:spPr>
        <p:txBody>
          <a:bodyPr wrap="square" lIns="0" tIns="0" rIns="0" bIns="0" rtlCol="0"/>
          <a:lstStyle/>
          <a:p>
            <a:endParaRPr/>
          </a:p>
        </p:txBody>
      </p:sp>
      <p:sp>
        <p:nvSpPr>
          <p:cNvPr id="104" name="object 104"/>
          <p:cNvSpPr/>
          <p:nvPr/>
        </p:nvSpPr>
        <p:spPr>
          <a:xfrm>
            <a:off x="618744" y="3933444"/>
            <a:ext cx="1082040" cy="499871"/>
          </a:xfrm>
          <a:prstGeom prst="rect">
            <a:avLst/>
          </a:prstGeom>
          <a:blipFill>
            <a:blip r:embed="rId60" cstate="print"/>
            <a:stretch>
              <a:fillRect/>
            </a:stretch>
          </a:blipFill>
        </p:spPr>
        <p:txBody>
          <a:bodyPr wrap="square" lIns="0" tIns="0" rIns="0" bIns="0" rtlCol="0"/>
          <a:lstStyle/>
          <a:p>
            <a:endParaRPr/>
          </a:p>
        </p:txBody>
      </p:sp>
      <p:sp>
        <p:nvSpPr>
          <p:cNvPr id="105" name="object 105"/>
          <p:cNvSpPr/>
          <p:nvPr/>
        </p:nvSpPr>
        <p:spPr>
          <a:xfrm>
            <a:off x="1292352" y="3933444"/>
            <a:ext cx="537972" cy="499871"/>
          </a:xfrm>
          <a:prstGeom prst="rect">
            <a:avLst/>
          </a:prstGeom>
          <a:blipFill>
            <a:blip r:embed="rId11" cstate="print"/>
            <a:stretch>
              <a:fillRect/>
            </a:stretch>
          </a:blipFill>
        </p:spPr>
        <p:txBody>
          <a:bodyPr wrap="square" lIns="0" tIns="0" rIns="0" bIns="0" rtlCol="0"/>
          <a:lstStyle/>
          <a:p>
            <a:endParaRPr/>
          </a:p>
        </p:txBody>
      </p:sp>
      <p:sp>
        <p:nvSpPr>
          <p:cNvPr id="106" name="object 106"/>
          <p:cNvSpPr/>
          <p:nvPr/>
        </p:nvSpPr>
        <p:spPr>
          <a:xfrm>
            <a:off x="1421891" y="3933444"/>
            <a:ext cx="739140" cy="499871"/>
          </a:xfrm>
          <a:prstGeom prst="rect">
            <a:avLst/>
          </a:prstGeom>
          <a:blipFill>
            <a:blip r:embed="rId61" cstate="print"/>
            <a:stretch>
              <a:fillRect/>
            </a:stretch>
          </a:blipFill>
        </p:spPr>
        <p:txBody>
          <a:bodyPr wrap="square" lIns="0" tIns="0" rIns="0" bIns="0" rtlCol="0"/>
          <a:lstStyle/>
          <a:p>
            <a:endParaRPr/>
          </a:p>
        </p:txBody>
      </p:sp>
      <p:sp>
        <p:nvSpPr>
          <p:cNvPr id="107" name="object 107"/>
          <p:cNvSpPr/>
          <p:nvPr/>
        </p:nvSpPr>
        <p:spPr>
          <a:xfrm>
            <a:off x="1752600" y="3933444"/>
            <a:ext cx="541019" cy="499871"/>
          </a:xfrm>
          <a:prstGeom prst="rect">
            <a:avLst/>
          </a:prstGeom>
          <a:blipFill>
            <a:blip r:embed="rId11" cstate="print"/>
            <a:stretch>
              <a:fillRect/>
            </a:stretch>
          </a:blipFill>
        </p:spPr>
        <p:txBody>
          <a:bodyPr wrap="square" lIns="0" tIns="0" rIns="0" bIns="0" rtlCol="0"/>
          <a:lstStyle/>
          <a:p>
            <a:endParaRPr/>
          </a:p>
        </p:txBody>
      </p:sp>
      <p:sp>
        <p:nvSpPr>
          <p:cNvPr id="108" name="object 108"/>
          <p:cNvSpPr/>
          <p:nvPr/>
        </p:nvSpPr>
        <p:spPr>
          <a:xfrm>
            <a:off x="1885188" y="3933444"/>
            <a:ext cx="1955291" cy="499871"/>
          </a:xfrm>
          <a:prstGeom prst="rect">
            <a:avLst/>
          </a:prstGeom>
          <a:blipFill>
            <a:blip r:embed="rId62" cstate="print"/>
            <a:stretch>
              <a:fillRect/>
            </a:stretch>
          </a:blipFill>
        </p:spPr>
        <p:txBody>
          <a:bodyPr wrap="square" lIns="0" tIns="0" rIns="0" bIns="0" rtlCol="0"/>
          <a:lstStyle/>
          <a:p>
            <a:endParaRPr/>
          </a:p>
        </p:txBody>
      </p:sp>
      <p:sp>
        <p:nvSpPr>
          <p:cNvPr id="109" name="object 109"/>
          <p:cNvSpPr/>
          <p:nvPr/>
        </p:nvSpPr>
        <p:spPr>
          <a:xfrm>
            <a:off x="3432047" y="3933444"/>
            <a:ext cx="541020" cy="499871"/>
          </a:xfrm>
          <a:prstGeom prst="rect">
            <a:avLst/>
          </a:prstGeom>
          <a:blipFill>
            <a:blip r:embed="rId11" cstate="print"/>
            <a:stretch>
              <a:fillRect/>
            </a:stretch>
          </a:blipFill>
        </p:spPr>
        <p:txBody>
          <a:bodyPr wrap="square" lIns="0" tIns="0" rIns="0" bIns="0" rtlCol="0"/>
          <a:lstStyle/>
          <a:p>
            <a:endParaRPr/>
          </a:p>
        </p:txBody>
      </p:sp>
      <p:sp>
        <p:nvSpPr>
          <p:cNvPr id="110" name="object 110"/>
          <p:cNvSpPr/>
          <p:nvPr/>
        </p:nvSpPr>
        <p:spPr>
          <a:xfrm>
            <a:off x="3564635" y="3933444"/>
            <a:ext cx="3015995" cy="499871"/>
          </a:xfrm>
          <a:prstGeom prst="rect">
            <a:avLst/>
          </a:prstGeom>
          <a:blipFill>
            <a:blip r:embed="rId63" cstate="print"/>
            <a:stretch>
              <a:fillRect/>
            </a:stretch>
          </a:blipFill>
        </p:spPr>
        <p:txBody>
          <a:bodyPr wrap="square" lIns="0" tIns="0" rIns="0" bIns="0" rtlCol="0"/>
          <a:lstStyle/>
          <a:p>
            <a:endParaRPr/>
          </a:p>
        </p:txBody>
      </p:sp>
      <p:sp>
        <p:nvSpPr>
          <p:cNvPr id="111" name="object 111"/>
          <p:cNvSpPr/>
          <p:nvPr/>
        </p:nvSpPr>
        <p:spPr>
          <a:xfrm>
            <a:off x="6172200" y="3933444"/>
            <a:ext cx="541020" cy="499871"/>
          </a:xfrm>
          <a:prstGeom prst="rect">
            <a:avLst/>
          </a:prstGeom>
          <a:blipFill>
            <a:blip r:embed="rId27" cstate="print"/>
            <a:stretch>
              <a:fillRect/>
            </a:stretch>
          </a:blipFill>
        </p:spPr>
        <p:txBody>
          <a:bodyPr wrap="square" lIns="0" tIns="0" rIns="0" bIns="0" rtlCol="0"/>
          <a:lstStyle/>
          <a:p>
            <a:endParaRPr/>
          </a:p>
        </p:txBody>
      </p:sp>
      <p:sp>
        <p:nvSpPr>
          <p:cNvPr id="112" name="object 112"/>
          <p:cNvSpPr/>
          <p:nvPr/>
        </p:nvSpPr>
        <p:spPr>
          <a:xfrm>
            <a:off x="6304788" y="3933444"/>
            <a:ext cx="537971" cy="499871"/>
          </a:xfrm>
          <a:prstGeom prst="rect">
            <a:avLst/>
          </a:prstGeom>
          <a:blipFill>
            <a:blip r:embed="rId11" cstate="print"/>
            <a:stretch>
              <a:fillRect/>
            </a:stretch>
          </a:blipFill>
        </p:spPr>
        <p:txBody>
          <a:bodyPr wrap="square" lIns="0" tIns="0" rIns="0" bIns="0" rtlCol="0"/>
          <a:lstStyle/>
          <a:p>
            <a:endParaRPr/>
          </a:p>
        </p:txBody>
      </p:sp>
      <p:sp>
        <p:nvSpPr>
          <p:cNvPr id="113" name="object 113"/>
          <p:cNvSpPr/>
          <p:nvPr/>
        </p:nvSpPr>
        <p:spPr>
          <a:xfrm>
            <a:off x="6434328" y="3933444"/>
            <a:ext cx="541020" cy="499871"/>
          </a:xfrm>
          <a:prstGeom prst="rect">
            <a:avLst/>
          </a:prstGeom>
          <a:blipFill>
            <a:blip r:embed="rId11" cstate="print"/>
            <a:stretch>
              <a:fillRect/>
            </a:stretch>
          </a:blipFill>
        </p:spPr>
        <p:txBody>
          <a:bodyPr wrap="square" lIns="0" tIns="0" rIns="0" bIns="0" rtlCol="0"/>
          <a:lstStyle/>
          <a:p>
            <a:endParaRPr/>
          </a:p>
        </p:txBody>
      </p:sp>
      <p:sp>
        <p:nvSpPr>
          <p:cNvPr id="114" name="object 114"/>
          <p:cNvSpPr/>
          <p:nvPr/>
        </p:nvSpPr>
        <p:spPr>
          <a:xfrm>
            <a:off x="618744" y="4372355"/>
            <a:ext cx="541019" cy="499872"/>
          </a:xfrm>
          <a:prstGeom prst="rect">
            <a:avLst/>
          </a:prstGeom>
          <a:blipFill>
            <a:blip r:embed="rId11" cstate="print"/>
            <a:stretch>
              <a:fillRect/>
            </a:stretch>
          </a:blipFill>
        </p:spPr>
        <p:txBody>
          <a:bodyPr wrap="square" lIns="0" tIns="0" rIns="0" bIns="0" rtlCol="0"/>
          <a:lstStyle/>
          <a:p>
            <a:endParaRPr/>
          </a:p>
        </p:txBody>
      </p:sp>
      <p:sp>
        <p:nvSpPr>
          <p:cNvPr id="115" name="object 115"/>
          <p:cNvSpPr/>
          <p:nvPr/>
        </p:nvSpPr>
        <p:spPr>
          <a:xfrm>
            <a:off x="618744" y="4811267"/>
            <a:ext cx="734568" cy="499872"/>
          </a:xfrm>
          <a:prstGeom prst="rect">
            <a:avLst/>
          </a:prstGeom>
          <a:blipFill>
            <a:blip r:embed="rId64" cstate="print"/>
            <a:stretch>
              <a:fillRect/>
            </a:stretch>
          </a:blipFill>
        </p:spPr>
        <p:txBody>
          <a:bodyPr wrap="square" lIns="0" tIns="0" rIns="0" bIns="0" rtlCol="0"/>
          <a:lstStyle/>
          <a:p>
            <a:endParaRPr/>
          </a:p>
        </p:txBody>
      </p:sp>
      <p:sp>
        <p:nvSpPr>
          <p:cNvPr id="116" name="object 116"/>
          <p:cNvSpPr/>
          <p:nvPr/>
        </p:nvSpPr>
        <p:spPr>
          <a:xfrm>
            <a:off x="944880" y="4811267"/>
            <a:ext cx="585216" cy="499872"/>
          </a:xfrm>
          <a:prstGeom prst="rect">
            <a:avLst/>
          </a:prstGeom>
          <a:blipFill>
            <a:blip r:embed="rId65" cstate="print"/>
            <a:stretch>
              <a:fillRect/>
            </a:stretch>
          </a:blipFill>
        </p:spPr>
        <p:txBody>
          <a:bodyPr wrap="square" lIns="0" tIns="0" rIns="0" bIns="0" rtlCol="0"/>
          <a:lstStyle/>
          <a:p>
            <a:endParaRPr/>
          </a:p>
        </p:txBody>
      </p:sp>
      <p:sp>
        <p:nvSpPr>
          <p:cNvPr id="117" name="object 117"/>
          <p:cNvSpPr/>
          <p:nvPr/>
        </p:nvSpPr>
        <p:spPr>
          <a:xfrm>
            <a:off x="1121663" y="4811267"/>
            <a:ext cx="1719072" cy="499872"/>
          </a:xfrm>
          <a:prstGeom prst="rect">
            <a:avLst/>
          </a:prstGeom>
          <a:blipFill>
            <a:blip r:embed="rId66" cstate="print"/>
            <a:stretch>
              <a:fillRect/>
            </a:stretch>
          </a:blipFill>
        </p:spPr>
        <p:txBody>
          <a:bodyPr wrap="square" lIns="0" tIns="0" rIns="0" bIns="0" rtlCol="0"/>
          <a:lstStyle/>
          <a:p>
            <a:endParaRPr/>
          </a:p>
        </p:txBody>
      </p:sp>
      <p:sp>
        <p:nvSpPr>
          <p:cNvPr id="118" name="object 118"/>
          <p:cNvSpPr/>
          <p:nvPr/>
        </p:nvSpPr>
        <p:spPr>
          <a:xfrm>
            <a:off x="2432304" y="4811267"/>
            <a:ext cx="585216" cy="499872"/>
          </a:xfrm>
          <a:prstGeom prst="rect">
            <a:avLst/>
          </a:prstGeom>
          <a:blipFill>
            <a:blip r:embed="rId65" cstate="print"/>
            <a:stretch>
              <a:fillRect/>
            </a:stretch>
          </a:blipFill>
        </p:spPr>
        <p:txBody>
          <a:bodyPr wrap="square" lIns="0" tIns="0" rIns="0" bIns="0" rtlCol="0"/>
          <a:lstStyle/>
          <a:p>
            <a:endParaRPr/>
          </a:p>
        </p:txBody>
      </p:sp>
      <p:sp>
        <p:nvSpPr>
          <p:cNvPr id="119" name="object 119"/>
          <p:cNvSpPr/>
          <p:nvPr/>
        </p:nvSpPr>
        <p:spPr>
          <a:xfrm>
            <a:off x="2609088" y="4811267"/>
            <a:ext cx="577595" cy="499872"/>
          </a:xfrm>
          <a:prstGeom prst="rect">
            <a:avLst/>
          </a:prstGeom>
          <a:blipFill>
            <a:blip r:embed="rId67" cstate="print"/>
            <a:stretch>
              <a:fillRect/>
            </a:stretch>
          </a:blipFill>
        </p:spPr>
        <p:txBody>
          <a:bodyPr wrap="square" lIns="0" tIns="0" rIns="0" bIns="0" rtlCol="0"/>
          <a:lstStyle/>
          <a:p>
            <a:endParaRPr/>
          </a:p>
        </p:txBody>
      </p:sp>
      <p:sp>
        <p:nvSpPr>
          <p:cNvPr id="120" name="object 120"/>
          <p:cNvSpPr/>
          <p:nvPr/>
        </p:nvSpPr>
        <p:spPr>
          <a:xfrm>
            <a:off x="2778251" y="4811267"/>
            <a:ext cx="585215" cy="499872"/>
          </a:xfrm>
          <a:prstGeom prst="rect">
            <a:avLst/>
          </a:prstGeom>
          <a:blipFill>
            <a:blip r:embed="rId65" cstate="print"/>
            <a:stretch>
              <a:fillRect/>
            </a:stretch>
          </a:blipFill>
        </p:spPr>
        <p:txBody>
          <a:bodyPr wrap="square" lIns="0" tIns="0" rIns="0" bIns="0" rtlCol="0"/>
          <a:lstStyle/>
          <a:p>
            <a:endParaRPr/>
          </a:p>
        </p:txBody>
      </p:sp>
      <p:sp>
        <p:nvSpPr>
          <p:cNvPr id="121" name="object 121"/>
          <p:cNvSpPr/>
          <p:nvPr/>
        </p:nvSpPr>
        <p:spPr>
          <a:xfrm>
            <a:off x="2955035" y="4811267"/>
            <a:ext cx="1356360" cy="499872"/>
          </a:xfrm>
          <a:prstGeom prst="rect">
            <a:avLst/>
          </a:prstGeom>
          <a:blipFill>
            <a:blip r:embed="rId68" cstate="print"/>
            <a:stretch>
              <a:fillRect/>
            </a:stretch>
          </a:blipFill>
        </p:spPr>
        <p:txBody>
          <a:bodyPr wrap="square" lIns="0" tIns="0" rIns="0" bIns="0" rtlCol="0"/>
          <a:lstStyle/>
          <a:p>
            <a:endParaRPr/>
          </a:p>
        </p:txBody>
      </p:sp>
      <p:sp>
        <p:nvSpPr>
          <p:cNvPr id="122" name="object 122"/>
          <p:cNvSpPr/>
          <p:nvPr/>
        </p:nvSpPr>
        <p:spPr>
          <a:xfrm>
            <a:off x="3902964" y="4811267"/>
            <a:ext cx="583691" cy="499872"/>
          </a:xfrm>
          <a:prstGeom prst="rect">
            <a:avLst/>
          </a:prstGeom>
          <a:blipFill>
            <a:blip r:embed="rId65" cstate="print"/>
            <a:stretch>
              <a:fillRect/>
            </a:stretch>
          </a:blipFill>
        </p:spPr>
        <p:txBody>
          <a:bodyPr wrap="square" lIns="0" tIns="0" rIns="0" bIns="0" rtlCol="0"/>
          <a:lstStyle/>
          <a:p>
            <a:endParaRPr/>
          </a:p>
        </p:txBody>
      </p:sp>
      <p:sp>
        <p:nvSpPr>
          <p:cNvPr id="123" name="object 123"/>
          <p:cNvSpPr/>
          <p:nvPr/>
        </p:nvSpPr>
        <p:spPr>
          <a:xfrm>
            <a:off x="4078223" y="4811267"/>
            <a:ext cx="1636776" cy="499872"/>
          </a:xfrm>
          <a:prstGeom prst="rect">
            <a:avLst/>
          </a:prstGeom>
          <a:blipFill>
            <a:blip r:embed="rId69" cstate="print"/>
            <a:stretch>
              <a:fillRect/>
            </a:stretch>
          </a:blipFill>
        </p:spPr>
        <p:txBody>
          <a:bodyPr wrap="square" lIns="0" tIns="0" rIns="0" bIns="0" rtlCol="0"/>
          <a:lstStyle/>
          <a:p>
            <a:endParaRPr/>
          </a:p>
        </p:txBody>
      </p:sp>
      <p:sp>
        <p:nvSpPr>
          <p:cNvPr id="124" name="object 124"/>
          <p:cNvSpPr/>
          <p:nvPr/>
        </p:nvSpPr>
        <p:spPr>
          <a:xfrm>
            <a:off x="5306567" y="4811267"/>
            <a:ext cx="583691" cy="499872"/>
          </a:xfrm>
          <a:prstGeom prst="rect">
            <a:avLst/>
          </a:prstGeom>
          <a:blipFill>
            <a:blip r:embed="rId65" cstate="print"/>
            <a:stretch>
              <a:fillRect/>
            </a:stretch>
          </a:blipFill>
        </p:spPr>
        <p:txBody>
          <a:bodyPr wrap="square" lIns="0" tIns="0" rIns="0" bIns="0" rtlCol="0"/>
          <a:lstStyle/>
          <a:p>
            <a:endParaRPr/>
          </a:p>
        </p:txBody>
      </p:sp>
      <p:sp>
        <p:nvSpPr>
          <p:cNvPr id="125" name="object 125"/>
          <p:cNvSpPr/>
          <p:nvPr/>
        </p:nvSpPr>
        <p:spPr>
          <a:xfrm>
            <a:off x="5481828" y="4811267"/>
            <a:ext cx="579120" cy="499872"/>
          </a:xfrm>
          <a:prstGeom prst="rect">
            <a:avLst/>
          </a:prstGeom>
          <a:blipFill>
            <a:blip r:embed="rId70" cstate="print"/>
            <a:stretch>
              <a:fillRect/>
            </a:stretch>
          </a:blipFill>
        </p:spPr>
        <p:txBody>
          <a:bodyPr wrap="square" lIns="0" tIns="0" rIns="0" bIns="0" rtlCol="0"/>
          <a:lstStyle/>
          <a:p>
            <a:endParaRPr/>
          </a:p>
        </p:txBody>
      </p:sp>
      <p:sp>
        <p:nvSpPr>
          <p:cNvPr id="126" name="object 126"/>
          <p:cNvSpPr/>
          <p:nvPr/>
        </p:nvSpPr>
        <p:spPr>
          <a:xfrm>
            <a:off x="5652515" y="4811267"/>
            <a:ext cx="585215" cy="499872"/>
          </a:xfrm>
          <a:prstGeom prst="rect">
            <a:avLst/>
          </a:prstGeom>
          <a:blipFill>
            <a:blip r:embed="rId65" cstate="print"/>
            <a:stretch>
              <a:fillRect/>
            </a:stretch>
          </a:blipFill>
        </p:spPr>
        <p:txBody>
          <a:bodyPr wrap="square" lIns="0" tIns="0" rIns="0" bIns="0" rtlCol="0"/>
          <a:lstStyle/>
          <a:p>
            <a:endParaRPr/>
          </a:p>
        </p:txBody>
      </p:sp>
      <p:sp>
        <p:nvSpPr>
          <p:cNvPr id="127" name="object 127"/>
          <p:cNvSpPr/>
          <p:nvPr/>
        </p:nvSpPr>
        <p:spPr>
          <a:xfrm>
            <a:off x="5829300" y="4811267"/>
            <a:ext cx="1170431" cy="499872"/>
          </a:xfrm>
          <a:prstGeom prst="rect">
            <a:avLst/>
          </a:prstGeom>
          <a:blipFill>
            <a:blip r:embed="rId71" cstate="print"/>
            <a:stretch>
              <a:fillRect/>
            </a:stretch>
          </a:blipFill>
        </p:spPr>
        <p:txBody>
          <a:bodyPr wrap="square" lIns="0" tIns="0" rIns="0" bIns="0" rtlCol="0"/>
          <a:lstStyle/>
          <a:p>
            <a:endParaRPr/>
          </a:p>
        </p:txBody>
      </p:sp>
      <p:sp>
        <p:nvSpPr>
          <p:cNvPr id="128" name="object 128"/>
          <p:cNvSpPr/>
          <p:nvPr/>
        </p:nvSpPr>
        <p:spPr>
          <a:xfrm>
            <a:off x="6591300" y="4811267"/>
            <a:ext cx="585216" cy="499872"/>
          </a:xfrm>
          <a:prstGeom prst="rect">
            <a:avLst/>
          </a:prstGeom>
          <a:blipFill>
            <a:blip r:embed="rId65" cstate="print"/>
            <a:stretch>
              <a:fillRect/>
            </a:stretch>
          </a:blipFill>
        </p:spPr>
        <p:txBody>
          <a:bodyPr wrap="square" lIns="0" tIns="0" rIns="0" bIns="0" rtlCol="0"/>
          <a:lstStyle/>
          <a:p>
            <a:endParaRPr/>
          </a:p>
        </p:txBody>
      </p:sp>
      <p:sp>
        <p:nvSpPr>
          <p:cNvPr id="129" name="object 129"/>
          <p:cNvSpPr/>
          <p:nvPr/>
        </p:nvSpPr>
        <p:spPr>
          <a:xfrm>
            <a:off x="6768083" y="4811267"/>
            <a:ext cx="1616964" cy="499872"/>
          </a:xfrm>
          <a:prstGeom prst="rect">
            <a:avLst/>
          </a:prstGeom>
          <a:blipFill>
            <a:blip r:embed="rId72" cstate="print"/>
            <a:stretch>
              <a:fillRect/>
            </a:stretch>
          </a:blipFill>
        </p:spPr>
        <p:txBody>
          <a:bodyPr wrap="square" lIns="0" tIns="0" rIns="0" bIns="0" rtlCol="0"/>
          <a:lstStyle/>
          <a:p>
            <a:endParaRPr/>
          </a:p>
        </p:txBody>
      </p:sp>
      <p:sp>
        <p:nvSpPr>
          <p:cNvPr id="130" name="object 130"/>
          <p:cNvSpPr/>
          <p:nvPr/>
        </p:nvSpPr>
        <p:spPr>
          <a:xfrm>
            <a:off x="7976616" y="4811267"/>
            <a:ext cx="585216" cy="499872"/>
          </a:xfrm>
          <a:prstGeom prst="rect">
            <a:avLst/>
          </a:prstGeom>
          <a:blipFill>
            <a:blip r:embed="rId65" cstate="print"/>
            <a:stretch>
              <a:fillRect/>
            </a:stretch>
          </a:blipFill>
        </p:spPr>
        <p:txBody>
          <a:bodyPr wrap="square" lIns="0" tIns="0" rIns="0" bIns="0" rtlCol="0"/>
          <a:lstStyle/>
          <a:p>
            <a:endParaRPr/>
          </a:p>
        </p:txBody>
      </p:sp>
      <p:sp>
        <p:nvSpPr>
          <p:cNvPr id="131" name="object 131"/>
          <p:cNvSpPr/>
          <p:nvPr/>
        </p:nvSpPr>
        <p:spPr>
          <a:xfrm>
            <a:off x="8153400" y="4811267"/>
            <a:ext cx="576072" cy="499872"/>
          </a:xfrm>
          <a:prstGeom prst="rect">
            <a:avLst/>
          </a:prstGeom>
          <a:blipFill>
            <a:blip r:embed="rId73" cstate="print"/>
            <a:stretch>
              <a:fillRect/>
            </a:stretch>
          </a:blipFill>
        </p:spPr>
        <p:txBody>
          <a:bodyPr wrap="square" lIns="0" tIns="0" rIns="0" bIns="0" rtlCol="0"/>
          <a:lstStyle/>
          <a:p>
            <a:endParaRPr/>
          </a:p>
        </p:txBody>
      </p:sp>
      <p:sp>
        <p:nvSpPr>
          <p:cNvPr id="132" name="object 132"/>
          <p:cNvSpPr/>
          <p:nvPr/>
        </p:nvSpPr>
        <p:spPr>
          <a:xfrm>
            <a:off x="8321040" y="4811267"/>
            <a:ext cx="539496" cy="499872"/>
          </a:xfrm>
          <a:prstGeom prst="rect">
            <a:avLst/>
          </a:prstGeom>
          <a:blipFill>
            <a:blip r:embed="rId11" cstate="print"/>
            <a:stretch>
              <a:fillRect/>
            </a:stretch>
          </a:blipFill>
        </p:spPr>
        <p:txBody>
          <a:bodyPr wrap="square" lIns="0" tIns="0" rIns="0" bIns="0" rtlCol="0"/>
          <a:lstStyle/>
          <a:p>
            <a:endParaRPr/>
          </a:p>
        </p:txBody>
      </p:sp>
      <p:sp>
        <p:nvSpPr>
          <p:cNvPr id="133" name="object 133"/>
          <p:cNvSpPr/>
          <p:nvPr/>
        </p:nvSpPr>
        <p:spPr>
          <a:xfrm>
            <a:off x="618744" y="5177028"/>
            <a:ext cx="627888" cy="499872"/>
          </a:xfrm>
          <a:prstGeom prst="rect">
            <a:avLst/>
          </a:prstGeom>
          <a:blipFill>
            <a:blip r:embed="rId74" cstate="print"/>
            <a:stretch>
              <a:fillRect/>
            </a:stretch>
          </a:blipFill>
        </p:spPr>
        <p:txBody>
          <a:bodyPr wrap="square" lIns="0" tIns="0" rIns="0" bIns="0" rtlCol="0"/>
          <a:lstStyle/>
          <a:p>
            <a:endParaRPr/>
          </a:p>
        </p:txBody>
      </p:sp>
      <p:sp>
        <p:nvSpPr>
          <p:cNvPr id="134" name="object 134"/>
          <p:cNvSpPr/>
          <p:nvPr/>
        </p:nvSpPr>
        <p:spPr>
          <a:xfrm>
            <a:off x="838200" y="5177028"/>
            <a:ext cx="541019" cy="499872"/>
          </a:xfrm>
          <a:prstGeom prst="rect">
            <a:avLst/>
          </a:prstGeom>
          <a:blipFill>
            <a:blip r:embed="rId27" cstate="print"/>
            <a:stretch>
              <a:fillRect/>
            </a:stretch>
          </a:blipFill>
        </p:spPr>
        <p:txBody>
          <a:bodyPr wrap="square" lIns="0" tIns="0" rIns="0" bIns="0" rtlCol="0"/>
          <a:lstStyle/>
          <a:p>
            <a:endParaRPr/>
          </a:p>
        </p:txBody>
      </p:sp>
      <p:sp>
        <p:nvSpPr>
          <p:cNvPr id="135" name="object 135"/>
          <p:cNvSpPr/>
          <p:nvPr/>
        </p:nvSpPr>
        <p:spPr>
          <a:xfrm>
            <a:off x="970788" y="5177028"/>
            <a:ext cx="714756" cy="499872"/>
          </a:xfrm>
          <a:prstGeom prst="rect">
            <a:avLst/>
          </a:prstGeom>
          <a:blipFill>
            <a:blip r:embed="rId75" cstate="print"/>
            <a:stretch>
              <a:fillRect/>
            </a:stretch>
          </a:blipFill>
        </p:spPr>
        <p:txBody>
          <a:bodyPr wrap="square" lIns="0" tIns="0" rIns="0" bIns="0" rtlCol="0"/>
          <a:lstStyle/>
          <a:p>
            <a:endParaRPr/>
          </a:p>
        </p:txBody>
      </p:sp>
      <p:sp>
        <p:nvSpPr>
          <p:cNvPr id="136" name="object 136"/>
          <p:cNvSpPr/>
          <p:nvPr/>
        </p:nvSpPr>
        <p:spPr>
          <a:xfrm>
            <a:off x="1277111" y="5177028"/>
            <a:ext cx="576072" cy="499872"/>
          </a:xfrm>
          <a:prstGeom prst="rect">
            <a:avLst/>
          </a:prstGeom>
          <a:blipFill>
            <a:blip r:embed="rId76" cstate="print"/>
            <a:stretch>
              <a:fillRect/>
            </a:stretch>
          </a:blipFill>
        </p:spPr>
        <p:txBody>
          <a:bodyPr wrap="square" lIns="0" tIns="0" rIns="0" bIns="0" rtlCol="0"/>
          <a:lstStyle/>
          <a:p>
            <a:endParaRPr/>
          </a:p>
        </p:txBody>
      </p:sp>
      <p:sp>
        <p:nvSpPr>
          <p:cNvPr id="137" name="object 137"/>
          <p:cNvSpPr/>
          <p:nvPr/>
        </p:nvSpPr>
        <p:spPr>
          <a:xfrm>
            <a:off x="1444752" y="5177028"/>
            <a:ext cx="541020" cy="499872"/>
          </a:xfrm>
          <a:prstGeom prst="rect">
            <a:avLst/>
          </a:prstGeom>
          <a:blipFill>
            <a:blip r:embed="rId27" cstate="print"/>
            <a:stretch>
              <a:fillRect/>
            </a:stretch>
          </a:blipFill>
        </p:spPr>
        <p:txBody>
          <a:bodyPr wrap="square" lIns="0" tIns="0" rIns="0" bIns="0" rtlCol="0"/>
          <a:lstStyle/>
          <a:p>
            <a:endParaRPr/>
          </a:p>
        </p:txBody>
      </p:sp>
      <p:sp>
        <p:nvSpPr>
          <p:cNvPr id="138" name="object 138"/>
          <p:cNvSpPr/>
          <p:nvPr/>
        </p:nvSpPr>
        <p:spPr>
          <a:xfrm>
            <a:off x="1577339" y="5177028"/>
            <a:ext cx="714756" cy="499872"/>
          </a:xfrm>
          <a:prstGeom prst="rect">
            <a:avLst/>
          </a:prstGeom>
          <a:blipFill>
            <a:blip r:embed="rId77" cstate="print"/>
            <a:stretch>
              <a:fillRect/>
            </a:stretch>
          </a:blipFill>
        </p:spPr>
        <p:txBody>
          <a:bodyPr wrap="square" lIns="0" tIns="0" rIns="0" bIns="0" rtlCol="0"/>
          <a:lstStyle/>
          <a:p>
            <a:endParaRPr/>
          </a:p>
        </p:txBody>
      </p:sp>
      <p:sp>
        <p:nvSpPr>
          <p:cNvPr id="139" name="object 139"/>
          <p:cNvSpPr/>
          <p:nvPr/>
        </p:nvSpPr>
        <p:spPr>
          <a:xfrm>
            <a:off x="1883664" y="5177028"/>
            <a:ext cx="714756" cy="499872"/>
          </a:xfrm>
          <a:prstGeom prst="rect">
            <a:avLst/>
          </a:prstGeom>
          <a:blipFill>
            <a:blip r:embed="rId75" cstate="print"/>
            <a:stretch>
              <a:fillRect/>
            </a:stretch>
          </a:blipFill>
        </p:spPr>
        <p:txBody>
          <a:bodyPr wrap="square" lIns="0" tIns="0" rIns="0" bIns="0" rtlCol="0"/>
          <a:lstStyle/>
          <a:p>
            <a:endParaRPr/>
          </a:p>
        </p:txBody>
      </p:sp>
      <p:sp>
        <p:nvSpPr>
          <p:cNvPr id="140" name="object 140"/>
          <p:cNvSpPr/>
          <p:nvPr/>
        </p:nvSpPr>
        <p:spPr>
          <a:xfrm>
            <a:off x="2189988" y="5177028"/>
            <a:ext cx="966215" cy="499872"/>
          </a:xfrm>
          <a:prstGeom prst="rect">
            <a:avLst/>
          </a:prstGeom>
          <a:blipFill>
            <a:blip r:embed="rId78" cstate="print"/>
            <a:stretch>
              <a:fillRect/>
            </a:stretch>
          </a:blipFill>
        </p:spPr>
        <p:txBody>
          <a:bodyPr wrap="square" lIns="0" tIns="0" rIns="0" bIns="0" rtlCol="0"/>
          <a:lstStyle/>
          <a:p>
            <a:endParaRPr/>
          </a:p>
        </p:txBody>
      </p:sp>
      <p:sp>
        <p:nvSpPr>
          <p:cNvPr id="141" name="object 141"/>
          <p:cNvSpPr/>
          <p:nvPr/>
        </p:nvSpPr>
        <p:spPr>
          <a:xfrm>
            <a:off x="2747772" y="5177028"/>
            <a:ext cx="563879" cy="499872"/>
          </a:xfrm>
          <a:prstGeom prst="rect">
            <a:avLst/>
          </a:prstGeom>
          <a:blipFill>
            <a:blip r:embed="rId79" cstate="print"/>
            <a:stretch>
              <a:fillRect/>
            </a:stretch>
          </a:blipFill>
        </p:spPr>
        <p:txBody>
          <a:bodyPr wrap="square" lIns="0" tIns="0" rIns="0" bIns="0" rtlCol="0"/>
          <a:lstStyle/>
          <a:p>
            <a:endParaRPr/>
          </a:p>
        </p:txBody>
      </p:sp>
      <p:sp>
        <p:nvSpPr>
          <p:cNvPr id="142" name="object 142"/>
          <p:cNvSpPr/>
          <p:nvPr/>
        </p:nvSpPr>
        <p:spPr>
          <a:xfrm>
            <a:off x="2903220" y="5177028"/>
            <a:ext cx="1150620" cy="499872"/>
          </a:xfrm>
          <a:prstGeom prst="rect">
            <a:avLst/>
          </a:prstGeom>
          <a:blipFill>
            <a:blip r:embed="rId80" cstate="print"/>
            <a:stretch>
              <a:fillRect/>
            </a:stretch>
          </a:blipFill>
        </p:spPr>
        <p:txBody>
          <a:bodyPr wrap="square" lIns="0" tIns="0" rIns="0" bIns="0" rtlCol="0"/>
          <a:lstStyle/>
          <a:p>
            <a:endParaRPr/>
          </a:p>
        </p:txBody>
      </p:sp>
      <p:sp>
        <p:nvSpPr>
          <p:cNvPr id="143" name="object 143"/>
          <p:cNvSpPr/>
          <p:nvPr/>
        </p:nvSpPr>
        <p:spPr>
          <a:xfrm>
            <a:off x="3645408" y="5177028"/>
            <a:ext cx="714756" cy="499872"/>
          </a:xfrm>
          <a:prstGeom prst="rect">
            <a:avLst/>
          </a:prstGeom>
          <a:blipFill>
            <a:blip r:embed="rId75" cstate="print"/>
            <a:stretch>
              <a:fillRect/>
            </a:stretch>
          </a:blipFill>
        </p:spPr>
        <p:txBody>
          <a:bodyPr wrap="square" lIns="0" tIns="0" rIns="0" bIns="0" rtlCol="0"/>
          <a:lstStyle/>
          <a:p>
            <a:endParaRPr/>
          </a:p>
        </p:txBody>
      </p:sp>
      <p:sp>
        <p:nvSpPr>
          <p:cNvPr id="144" name="object 144"/>
          <p:cNvSpPr/>
          <p:nvPr/>
        </p:nvSpPr>
        <p:spPr>
          <a:xfrm>
            <a:off x="3951732" y="5177028"/>
            <a:ext cx="2168652" cy="499872"/>
          </a:xfrm>
          <a:prstGeom prst="rect">
            <a:avLst/>
          </a:prstGeom>
          <a:blipFill>
            <a:blip r:embed="rId81" cstate="print"/>
            <a:stretch>
              <a:fillRect/>
            </a:stretch>
          </a:blipFill>
        </p:spPr>
        <p:txBody>
          <a:bodyPr wrap="square" lIns="0" tIns="0" rIns="0" bIns="0" rtlCol="0"/>
          <a:lstStyle/>
          <a:p>
            <a:endParaRPr/>
          </a:p>
        </p:txBody>
      </p:sp>
      <p:sp>
        <p:nvSpPr>
          <p:cNvPr id="145" name="object 145"/>
          <p:cNvSpPr/>
          <p:nvPr/>
        </p:nvSpPr>
        <p:spPr>
          <a:xfrm>
            <a:off x="5711952" y="5177028"/>
            <a:ext cx="714755" cy="499872"/>
          </a:xfrm>
          <a:prstGeom prst="rect">
            <a:avLst/>
          </a:prstGeom>
          <a:blipFill>
            <a:blip r:embed="rId75" cstate="print"/>
            <a:stretch>
              <a:fillRect/>
            </a:stretch>
          </a:blipFill>
        </p:spPr>
        <p:txBody>
          <a:bodyPr wrap="square" lIns="0" tIns="0" rIns="0" bIns="0" rtlCol="0"/>
          <a:lstStyle/>
          <a:p>
            <a:endParaRPr/>
          </a:p>
        </p:txBody>
      </p:sp>
      <p:sp>
        <p:nvSpPr>
          <p:cNvPr id="146" name="object 146"/>
          <p:cNvSpPr/>
          <p:nvPr/>
        </p:nvSpPr>
        <p:spPr>
          <a:xfrm>
            <a:off x="6018276" y="5177028"/>
            <a:ext cx="1094231" cy="499872"/>
          </a:xfrm>
          <a:prstGeom prst="rect">
            <a:avLst/>
          </a:prstGeom>
          <a:blipFill>
            <a:blip r:embed="rId36" cstate="print"/>
            <a:stretch>
              <a:fillRect/>
            </a:stretch>
          </a:blipFill>
        </p:spPr>
        <p:txBody>
          <a:bodyPr wrap="square" lIns="0" tIns="0" rIns="0" bIns="0" rtlCol="0"/>
          <a:lstStyle/>
          <a:p>
            <a:endParaRPr/>
          </a:p>
        </p:txBody>
      </p:sp>
      <p:sp>
        <p:nvSpPr>
          <p:cNvPr id="147" name="object 147"/>
          <p:cNvSpPr/>
          <p:nvPr/>
        </p:nvSpPr>
        <p:spPr>
          <a:xfrm>
            <a:off x="6704076" y="5177028"/>
            <a:ext cx="714755" cy="499872"/>
          </a:xfrm>
          <a:prstGeom prst="rect">
            <a:avLst/>
          </a:prstGeom>
          <a:blipFill>
            <a:blip r:embed="rId75" cstate="print"/>
            <a:stretch>
              <a:fillRect/>
            </a:stretch>
          </a:blipFill>
        </p:spPr>
        <p:txBody>
          <a:bodyPr wrap="square" lIns="0" tIns="0" rIns="0" bIns="0" rtlCol="0"/>
          <a:lstStyle/>
          <a:p>
            <a:endParaRPr/>
          </a:p>
        </p:txBody>
      </p:sp>
      <p:sp>
        <p:nvSpPr>
          <p:cNvPr id="148" name="object 148"/>
          <p:cNvSpPr/>
          <p:nvPr/>
        </p:nvSpPr>
        <p:spPr>
          <a:xfrm>
            <a:off x="7010400" y="5177028"/>
            <a:ext cx="1719072" cy="499872"/>
          </a:xfrm>
          <a:prstGeom prst="rect">
            <a:avLst/>
          </a:prstGeom>
          <a:blipFill>
            <a:blip r:embed="rId82" cstate="print"/>
            <a:stretch>
              <a:fillRect/>
            </a:stretch>
          </a:blipFill>
        </p:spPr>
        <p:txBody>
          <a:bodyPr wrap="square" lIns="0" tIns="0" rIns="0" bIns="0" rtlCol="0"/>
          <a:lstStyle/>
          <a:p>
            <a:endParaRPr/>
          </a:p>
        </p:txBody>
      </p:sp>
      <p:sp>
        <p:nvSpPr>
          <p:cNvPr id="149" name="object 149"/>
          <p:cNvSpPr/>
          <p:nvPr/>
        </p:nvSpPr>
        <p:spPr>
          <a:xfrm>
            <a:off x="8321040" y="5177028"/>
            <a:ext cx="541020" cy="499872"/>
          </a:xfrm>
          <a:prstGeom prst="rect">
            <a:avLst/>
          </a:prstGeom>
          <a:blipFill>
            <a:blip r:embed="rId11" cstate="print"/>
            <a:stretch>
              <a:fillRect/>
            </a:stretch>
          </a:blipFill>
        </p:spPr>
        <p:txBody>
          <a:bodyPr wrap="square" lIns="0" tIns="0" rIns="0" bIns="0" rtlCol="0"/>
          <a:lstStyle/>
          <a:p>
            <a:endParaRPr/>
          </a:p>
        </p:txBody>
      </p:sp>
      <p:sp>
        <p:nvSpPr>
          <p:cNvPr id="150" name="object 150"/>
          <p:cNvSpPr/>
          <p:nvPr/>
        </p:nvSpPr>
        <p:spPr>
          <a:xfrm>
            <a:off x="618744" y="5542788"/>
            <a:ext cx="1152144" cy="499872"/>
          </a:xfrm>
          <a:prstGeom prst="rect">
            <a:avLst/>
          </a:prstGeom>
          <a:blipFill>
            <a:blip r:embed="rId83" cstate="print"/>
            <a:stretch>
              <a:fillRect/>
            </a:stretch>
          </a:blipFill>
        </p:spPr>
        <p:txBody>
          <a:bodyPr wrap="square" lIns="0" tIns="0" rIns="0" bIns="0" rtlCol="0"/>
          <a:lstStyle/>
          <a:p>
            <a:endParaRPr/>
          </a:p>
        </p:txBody>
      </p:sp>
      <p:sp>
        <p:nvSpPr>
          <p:cNvPr id="151" name="object 151"/>
          <p:cNvSpPr/>
          <p:nvPr/>
        </p:nvSpPr>
        <p:spPr>
          <a:xfrm>
            <a:off x="1362455" y="5542788"/>
            <a:ext cx="563880" cy="499872"/>
          </a:xfrm>
          <a:prstGeom prst="rect">
            <a:avLst/>
          </a:prstGeom>
          <a:blipFill>
            <a:blip r:embed="rId79" cstate="print"/>
            <a:stretch>
              <a:fillRect/>
            </a:stretch>
          </a:blipFill>
        </p:spPr>
        <p:txBody>
          <a:bodyPr wrap="square" lIns="0" tIns="0" rIns="0" bIns="0" rtlCol="0"/>
          <a:lstStyle/>
          <a:p>
            <a:endParaRPr/>
          </a:p>
        </p:txBody>
      </p:sp>
      <p:sp>
        <p:nvSpPr>
          <p:cNvPr id="152" name="object 152"/>
          <p:cNvSpPr/>
          <p:nvPr/>
        </p:nvSpPr>
        <p:spPr>
          <a:xfrm>
            <a:off x="1517903" y="5542788"/>
            <a:ext cx="780287" cy="499872"/>
          </a:xfrm>
          <a:prstGeom prst="rect">
            <a:avLst/>
          </a:prstGeom>
          <a:blipFill>
            <a:blip r:embed="rId84" cstate="print"/>
            <a:stretch>
              <a:fillRect/>
            </a:stretch>
          </a:blipFill>
        </p:spPr>
        <p:txBody>
          <a:bodyPr wrap="square" lIns="0" tIns="0" rIns="0" bIns="0" rtlCol="0"/>
          <a:lstStyle/>
          <a:p>
            <a:endParaRPr/>
          </a:p>
        </p:txBody>
      </p:sp>
      <p:sp>
        <p:nvSpPr>
          <p:cNvPr id="153" name="object 153"/>
          <p:cNvSpPr/>
          <p:nvPr/>
        </p:nvSpPr>
        <p:spPr>
          <a:xfrm>
            <a:off x="1889760" y="5542788"/>
            <a:ext cx="943356" cy="499872"/>
          </a:xfrm>
          <a:prstGeom prst="rect">
            <a:avLst/>
          </a:prstGeom>
          <a:blipFill>
            <a:blip r:embed="rId85" cstate="print"/>
            <a:stretch>
              <a:fillRect/>
            </a:stretch>
          </a:blipFill>
        </p:spPr>
        <p:txBody>
          <a:bodyPr wrap="square" lIns="0" tIns="0" rIns="0" bIns="0" rtlCol="0"/>
          <a:lstStyle/>
          <a:p>
            <a:endParaRPr/>
          </a:p>
        </p:txBody>
      </p:sp>
      <p:sp>
        <p:nvSpPr>
          <p:cNvPr id="154" name="object 154"/>
          <p:cNvSpPr/>
          <p:nvPr/>
        </p:nvSpPr>
        <p:spPr>
          <a:xfrm>
            <a:off x="2424683" y="5542788"/>
            <a:ext cx="541019" cy="499872"/>
          </a:xfrm>
          <a:prstGeom prst="rect">
            <a:avLst/>
          </a:prstGeom>
          <a:blipFill>
            <a:blip r:embed="rId27" cstate="print"/>
            <a:stretch>
              <a:fillRect/>
            </a:stretch>
          </a:blipFill>
        </p:spPr>
        <p:txBody>
          <a:bodyPr wrap="square" lIns="0" tIns="0" rIns="0" bIns="0" rtlCol="0"/>
          <a:lstStyle/>
          <a:p>
            <a:endParaRPr/>
          </a:p>
        </p:txBody>
      </p:sp>
      <p:sp>
        <p:nvSpPr>
          <p:cNvPr id="155" name="object 155"/>
          <p:cNvSpPr/>
          <p:nvPr/>
        </p:nvSpPr>
        <p:spPr>
          <a:xfrm>
            <a:off x="2557272" y="5542788"/>
            <a:ext cx="536448" cy="499872"/>
          </a:xfrm>
          <a:prstGeom prst="rect">
            <a:avLst/>
          </a:prstGeom>
          <a:blipFill>
            <a:blip r:embed="rId86" cstate="print"/>
            <a:stretch>
              <a:fillRect/>
            </a:stretch>
          </a:blipFill>
        </p:spPr>
        <p:txBody>
          <a:bodyPr wrap="square" lIns="0" tIns="0" rIns="0" bIns="0" rtlCol="0"/>
          <a:lstStyle/>
          <a:p>
            <a:endParaRPr/>
          </a:p>
        </p:txBody>
      </p:sp>
      <p:sp>
        <p:nvSpPr>
          <p:cNvPr id="156" name="object 156"/>
          <p:cNvSpPr/>
          <p:nvPr/>
        </p:nvSpPr>
        <p:spPr>
          <a:xfrm>
            <a:off x="2685288" y="5542788"/>
            <a:ext cx="541019" cy="499872"/>
          </a:xfrm>
          <a:prstGeom prst="rect">
            <a:avLst/>
          </a:prstGeom>
          <a:blipFill>
            <a:blip r:embed="rId11" cstate="print"/>
            <a:stretch>
              <a:fillRect/>
            </a:stretch>
          </a:blipFill>
        </p:spPr>
        <p:txBody>
          <a:bodyPr wrap="square" lIns="0" tIns="0" rIns="0" bIns="0" rtlCol="0"/>
          <a:lstStyle/>
          <a:p>
            <a:endParaRPr/>
          </a:p>
        </p:txBody>
      </p:sp>
      <p:sp>
        <p:nvSpPr>
          <p:cNvPr id="157" name="object 157"/>
          <p:cNvSpPr/>
          <p:nvPr/>
        </p:nvSpPr>
        <p:spPr>
          <a:xfrm>
            <a:off x="466090" y="973836"/>
            <a:ext cx="292608" cy="256032"/>
          </a:xfrm>
          <a:prstGeom prst="rect">
            <a:avLst/>
          </a:prstGeom>
          <a:blipFill>
            <a:blip r:embed="rId87" cstate="print"/>
            <a:stretch>
              <a:fillRect/>
            </a:stretch>
          </a:blipFill>
        </p:spPr>
        <p:txBody>
          <a:bodyPr wrap="square" lIns="0" tIns="0" rIns="0" bIns="0" rtlCol="0"/>
          <a:lstStyle/>
          <a:p>
            <a:endParaRPr/>
          </a:p>
        </p:txBody>
      </p:sp>
      <p:sp>
        <p:nvSpPr>
          <p:cNvPr id="158" name="object 158"/>
          <p:cNvSpPr txBox="1">
            <a:spLocks noGrp="1"/>
          </p:cNvSpPr>
          <p:nvPr>
            <p:ph type="title"/>
          </p:nvPr>
        </p:nvSpPr>
        <p:spPr>
          <a:xfrm>
            <a:off x="745744" y="932434"/>
            <a:ext cx="7816850" cy="1122680"/>
          </a:xfrm>
          <a:prstGeom prst="rect">
            <a:avLst/>
          </a:prstGeom>
        </p:spPr>
        <p:txBody>
          <a:bodyPr vert="horz" wrap="square" lIns="0" tIns="12700" rIns="0" bIns="0" rtlCol="0">
            <a:spAutoFit/>
          </a:bodyPr>
          <a:lstStyle/>
          <a:p>
            <a:pPr marL="63500" marR="40640" algn="just">
              <a:lnSpc>
                <a:spcPct val="100000"/>
              </a:lnSpc>
              <a:spcBef>
                <a:spcPts val="100"/>
              </a:spcBef>
            </a:pPr>
            <a:r>
              <a:rPr sz="2400" b="1" dirty="0">
                <a:latin typeface="Comic Sans MS"/>
                <a:cs typeface="Comic Sans MS"/>
              </a:rPr>
              <a:t>La presenza </a:t>
            </a:r>
            <a:r>
              <a:rPr sz="2400" b="1" spc="-5" dirty="0">
                <a:latin typeface="Comic Sans MS"/>
                <a:cs typeface="Comic Sans MS"/>
              </a:rPr>
              <a:t>di concentrazioni di SO</a:t>
            </a:r>
            <a:r>
              <a:rPr sz="2400" b="1" spc="-7" baseline="-20833" dirty="0">
                <a:latin typeface="Comic Sans MS"/>
                <a:cs typeface="Comic Sans MS"/>
              </a:rPr>
              <a:t>2 </a:t>
            </a:r>
            <a:r>
              <a:rPr sz="2400" b="1" spc="-5" dirty="0">
                <a:latin typeface="Comic Sans MS"/>
                <a:cs typeface="Comic Sans MS"/>
              </a:rPr>
              <a:t>superiori </a:t>
            </a:r>
            <a:r>
              <a:rPr sz="2400" b="1" dirty="0">
                <a:latin typeface="Comic Sans MS"/>
                <a:cs typeface="Comic Sans MS"/>
              </a:rPr>
              <a:t>ai  limiti </a:t>
            </a:r>
            <a:r>
              <a:rPr sz="2400" b="1" spc="-5" dirty="0">
                <a:latin typeface="Comic Sans MS"/>
                <a:cs typeface="Comic Sans MS"/>
              </a:rPr>
              <a:t>stabiliti </a:t>
            </a:r>
            <a:r>
              <a:rPr sz="2400" b="1" dirty="0">
                <a:latin typeface="Comic Sans MS"/>
                <a:cs typeface="Comic Sans MS"/>
              </a:rPr>
              <a:t>dal </a:t>
            </a:r>
            <a:r>
              <a:rPr sz="2400" b="1" spc="-5" dirty="0">
                <a:latin typeface="Comic Sans MS"/>
                <a:cs typeface="Comic Sans MS"/>
              </a:rPr>
              <a:t>Decreto del </a:t>
            </a:r>
            <a:r>
              <a:rPr sz="2400" b="1" dirty="0">
                <a:latin typeface="Comic Sans MS"/>
                <a:cs typeface="Comic Sans MS"/>
              </a:rPr>
              <a:t>27 </a:t>
            </a:r>
            <a:r>
              <a:rPr sz="2400" b="1" spc="-5" dirty="0">
                <a:latin typeface="Comic Sans MS"/>
                <a:cs typeface="Comic Sans MS"/>
              </a:rPr>
              <a:t>febbraio </a:t>
            </a:r>
            <a:r>
              <a:rPr sz="2400" b="1" dirty="0">
                <a:latin typeface="Comic Sans MS"/>
                <a:cs typeface="Comic Sans MS"/>
              </a:rPr>
              <a:t>2008  </a:t>
            </a:r>
            <a:r>
              <a:rPr sz="2400" b="1" spc="-5" dirty="0">
                <a:latin typeface="Comic Sans MS"/>
                <a:cs typeface="Comic Sans MS"/>
              </a:rPr>
              <a:t>testimonia </a:t>
            </a:r>
            <a:r>
              <a:rPr sz="2400" b="1" dirty="0">
                <a:latin typeface="Comic Sans MS"/>
                <a:cs typeface="Comic Sans MS"/>
              </a:rPr>
              <a:t>ancora l'utilizzo </a:t>
            </a:r>
            <a:r>
              <a:rPr sz="2400" b="1" spc="-5" dirty="0">
                <a:latin typeface="Comic Sans MS"/>
                <a:cs typeface="Comic Sans MS"/>
              </a:rPr>
              <a:t>di tale</a:t>
            </a:r>
            <a:r>
              <a:rPr sz="2400" b="1" spc="-50" dirty="0">
                <a:latin typeface="Comic Sans MS"/>
                <a:cs typeface="Comic Sans MS"/>
              </a:rPr>
              <a:t> </a:t>
            </a:r>
            <a:r>
              <a:rPr sz="2400" b="1" spc="-5" dirty="0">
                <a:latin typeface="Comic Sans MS"/>
                <a:cs typeface="Comic Sans MS"/>
              </a:rPr>
              <a:t>composto.</a:t>
            </a:r>
            <a:endParaRPr sz="2400">
              <a:latin typeface="Comic Sans MS"/>
              <a:cs typeface="Comic Sans MS"/>
            </a:endParaRPr>
          </a:p>
        </p:txBody>
      </p:sp>
      <p:sp>
        <p:nvSpPr>
          <p:cNvPr id="159" name="object 159"/>
          <p:cNvSpPr/>
          <p:nvPr/>
        </p:nvSpPr>
        <p:spPr>
          <a:xfrm>
            <a:off x="466090" y="2583179"/>
            <a:ext cx="292608" cy="256032"/>
          </a:xfrm>
          <a:prstGeom prst="rect">
            <a:avLst/>
          </a:prstGeom>
          <a:blipFill>
            <a:blip r:embed="rId87" cstate="print"/>
            <a:stretch>
              <a:fillRect/>
            </a:stretch>
          </a:blipFill>
        </p:spPr>
        <p:txBody>
          <a:bodyPr wrap="square" lIns="0" tIns="0" rIns="0" bIns="0" rtlCol="0"/>
          <a:lstStyle/>
          <a:p>
            <a:endParaRPr/>
          </a:p>
        </p:txBody>
      </p:sp>
      <p:sp>
        <p:nvSpPr>
          <p:cNvPr id="160" name="object 160"/>
          <p:cNvSpPr/>
          <p:nvPr/>
        </p:nvSpPr>
        <p:spPr>
          <a:xfrm>
            <a:off x="466090" y="4924044"/>
            <a:ext cx="292608" cy="256031"/>
          </a:xfrm>
          <a:prstGeom prst="rect">
            <a:avLst/>
          </a:prstGeom>
          <a:blipFill>
            <a:blip r:embed="rId87" cstate="print"/>
            <a:stretch>
              <a:fillRect/>
            </a:stretch>
          </a:blipFill>
        </p:spPr>
        <p:txBody>
          <a:bodyPr wrap="square" lIns="0" tIns="0" rIns="0" bIns="0" rtlCol="0"/>
          <a:lstStyle/>
          <a:p>
            <a:endParaRPr/>
          </a:p>
        </p:txBody>
      </p:sp>
      <p:sp>
        <p:nvSpPr>
          <p:cNvPr id="161" name="object 161"/>
          <p:cNvSpPr txBox="1"/>
          <p:nvPr/>
        </p:nvSpPr>
        <p:spPr>
          <a:xfrm>
            <a:off x="796544" y="2542159"/>
            <a:ext cx="7733030" cy="3464560"/>
          </a:xfrm>
          <a:prstGeom prst="rect">
            <a:avLst/>
          </a:prstGeom>
        </p:spPr>
        <p:txBody>
          <a:bodyPr vert="horz" wrap="square" lIns="0" tIns="12700" rIns="0" bIns="0" rtlCol="0">
            <a:spAutoFit/>
          </a:bodyPr>
          <a:lstStyle/>
          <a:p>
            <a:pPr marL="12700" marR="5080" algn="just">
              <a:lnSpc>
                <a:spcPct val="100000"/>
              </a:lnSpc>
              <a:spcBef>
                <a:spcPts val="100"/>
              </a:spcBef>
            </a:pPr>
            <a:r>
              <a:rPr sz="2400" b="1" dirty="0">
                <a:solidFill>
                  <a:srgbClr val="FFFFFF"/>
                </a:solidFill>
                <a:latin typeface="Comic Sans MS"/>
                <a:cs typeface="Comic Sans MS"/>
              </a:rPr>
              <a:t>Per </a:t>
            </a:r>
            <a:r>
              <a:rPr sz="2400" b="1" spc="-5" dirty="0">
                <a:solidFill>
                  <a:srgbClr val="FFFFFF"/>
                </a:solidFill>
                <a:latin typeface="Comic Sans MS"/>
                <a:cs typeface="Comic Sans MS"/>
              </a:rPr>
              <a:t>raggiungere </a:t>
            </a:r>
            <a:r>
              <a:rPr sz="2400" b="1" dirty="0">
                <a:solidFill>
                  <a:srgbClr val="FFFFFF"/>
                </a:solidFill>
                <a:latin typeface="Comic Sans MS"/>
                <a:cs typeface="Comic Sans MS"/>
              </a:rPr>
              <a:t>un </a:t>
            </a:r>
            <a:r>
              <a:rPr sz="2400" b="1" spc="-5" dirty="0">
                <a:solidFill>
                  <a:srgbClr val="FFFFFF"/>
                </a:solidFill>
                <a:latin typeface="Comic Sans MS"/>
                <a:cs typeface="Comic Sans MS"/>
              </a:rPr>
              <a:t>elevato </a:t>
            </a:r>
            <a:r>
              <a:rPr sz="2400" b="1" dirty="0">
                <a:solidFill>
                  <a:srgbClr val="FFFFFF"/>
                </a:solidFill>
                <a:latin typeface="Comic Sans MS"/>
                <a:cs typeface="Comic Sans MS"/>
              </a:rPr>
              <a:t>livello </a:t>
            </a:r>
            <a:r>
              <a:rPr sz="2400" b="1" spc="-5" dirty="0">
                <a:solidFill>
                  <a:srgbClr val="FFFFFF"/>
                </a:solidFill>
                <a:latin typeface="Comic Sans MS"/>
                <a:cs typeface="Comic Sans MS"/>
              </a:rPr>
              <a:t>di tutela della  </a:t>
            </a:r>
            <a:r>
              <a:rPr sz="2400" b="1" dirty="0">
                <a:solidFill>
                  <a:srgbClr val="FFFFFF"/>
                </a:solidFill>
                <a:latin typeface="Comic Sans MS"/>
                <a:cs typeface="Comic Sans MS"/>
              </a:rPr>
              <a:t>salute </a:t>
            </a:r>
            <a:r>
              <a:rPr sz="2400" b="1" spc="-5" dirty="0">
                <a:solidFill>
                  <a:srgbClr val="FFFFFF"/>
                </a:solidFill>
                <a:latin typeface="Comic Sans MS"/>
                <a:cs typeface="Comic Sans MS"/>
              </a:rPr>
              <a:t>dei </a:t>
            </a:r>
            <a:r>
              <a:rPr sz="2400" b="1" dirty="0">
                <a:solidFill>
                  <a:srgbClr val="FFFFFF"/>
                </a:solidFill>
                <a:latin typeface="Comic Sans MS"/>
                <a:cs typeface="Comic Sans MS"/>
              </a:rPr>
              <a:t>consumatori e </a:t>
            </a:r>
            <a:r>
              <a:rPr sz="2400" b="1" spc="-5" dirty="0">
                <a:solidFill>
                  <a:srgbClr val="FFFFFF"/>
                </a:solidFill>
                <a:latin typeface="Comic Sans MS"/>
                <a:cs typeface="Comic Sans MS"/>
              </a:rPr>
              <a:t>garantire il </a:t>
            </a:r>
            <a:r>
              <a:rPr sz="2400" b="1" dirty="0">
                <a:solidFill>
                  <a:srgbClr val="FFFFFF"/>
                </a:solidFill>
                <a:latin typeface="Comic Sans MS"/>
                <a:cs typeface="Comic Sans MS"/>
              </a:rPr>
              <a:t>loro </a:t>
            </a:r>
            <a:r>
              <a:rPr sz="2400" b="1" spc="-5" dirty="0">
                <a:solidFill>
                  <a:srgbClr val="FFFFFF"/>
                </a:solidFill>
                <a:latin typeface="Comic Sans MS"/>
                <a:cs typeface="Comic Sans MS"/>
              </a:rPr>
              <a:t>diritto </a:t>
            </a:r>
            <a:r>
              <a:rPr sz="2400" b="1" spc="-15" dirty="0">
                <a:solidFill>
                  <a:srgbClr val="FFFFFF"/>
                </a:solidFill>
                <a:latin typeface="Comic Sans MS"/>
                <a:cs typeface="Comic Sans MS"/>
              </a:rPr>
              <a:t>ad  </a:t>
            </a:r>
            <a:r>
              <a:rPr sz="2400" b="1" spc="-5" dirty="0">
                <a:solidFill>
                  <a:srgbClr val="FFFFFF"/>
                </a:solidFill>
                <a:latin typeface="Comic Sans MS"/>
                <a:cs typeface="Comic Sans MS"/>
              </a:rPr>
              <a:t>essere informati </a:t>
            </a:r>
            <a:r>
              <a:rPr sz="2400" b="1" dirty="0">
                <a:solidFill>
                  <a:srgbClr val="FFFFFF"/>
                </a:solidFill>
                <a:latin typeface="Comic Sans MS"/>
                <a:cs typeface="Comic Sans MS"/>
              </a:rPr>
              <a:t>è </a:t>
            </a:r>
            <a:r>
              <a:rPr sz="2400" b="1" spc="-5" dirty="0">
                <a:solidFill>
                  <a:srgbClr val="FFFFFF"/>
                </a:solidFill>
                <a:latin typeface="Comic Sans MS"/>
                <a:cs typeface="Comic Sans MS"/>
              </a:rPr>
              <a:t>necessario </a:t>
            </a:r>
            <a:r>
              <a:rPr sz="2400" b="1" dirty="0">
                <a:solidFill>
                  <a:srgbClr val="FFFFFF"/>
                </a:solidFill>
                <a:latin typeface="Comic Sans MS"/>
                <a:cs typeface="Comic Sans MS"/>
              </a:rPr>
              <a:t>assicurare  un'informazione adeguata, </a:t>
            </a:r>
            <a:r>
              <a:rPr sz="2400" b="1" spc="-5" dirty="0">
                <a:solidFill>
                  <a:srgbClr val="FFFFFF"/>
                </a:solidFill>
                <a:latin typeface="Comic Sans MS"/>
                <a:cs typeface="Comic Sans MS"/>
              </a:rPr>
              <a:t>in </a:t>
            </a:r>
            <a:r>
              <a:rPr sz="2400" b="1" dirty="0">
                <a:solidFill>
                  <a:srgbClr val="FFFFFF"/>
                </a:solidFill>
                <a:latin typeface="Comic Sans MS"/>
                <a:cs typeface="Comic Sans MS"/>
              </a:rPr>
              <a:t>particolare </a:t>
            </a:r>
            <a:r>
              <a:rPr sz="2400" b="1" spc="-5" dirty="0">
                <a:solidFill>
                  <a:srgbClr val="FFFFFF"/>
                </a:solidFill>
                <a:latin typeface="Comic Sans MS"/>
                <a:cs typeface="Comic Sans MS"/>
              </a:rPr>
              <a:t>indicando  tutti </a:t>
            </a:r>
            <a:r>
              <a:rPr sz="2400" b="1" dirty="0">
                <a:solidFill>
                  <a:srgbClr val="FFFFFF"/>
                </a:solidFill>
                <a:latin typeface="Comic Sans MS"/>
                <a:cs typeface="Comic Sans MS"/>
              </a:rPr>
              <a:t>gli </a:t>
            </a:r>
            <a:r>
              <a:rPr sz="2400" b="1" spc="-5" dirty="0">
                <a:solidFill>
                  <a:srgbClr val="FFFFFF"/>
                </a:solidFill>
                <a:latin typeface="Comic Sans MS"/>
                <a:cs typeface="Comic Sans MS"/>
              </a:rPr>
              <a:t>ingredienti</a:t>
            </a:r>
            <a:r>
              <a:rPr sz="2400" b="1" spc="-40" dirty="0">
                <a:solidFill>
                  <a:srgbClr val="FFFFFF"/>
                </a:solidFill>
                <a:latin typeface="Comic Sans MS"/>
                <a:cs typeface="Comic Sans MS"/>
              </a:rPr>
              <a:t> </a:t>
            </a:r>
            <a:r>
              <a:rPr sz="2400" b="1" spc="-5" dirty="0">
                <a:solidFill>
                  <a:srgbClr val="FFFFFF"/>
                </a:solidFill>
                <a:latin typeface="Comic Sans MS"/>
                <a:cs typeface="Comic Sans MS"/>
              </a:rPr>
              <a:t>nell'etichettatura.</a:t>
            </a:r>
            <a:endParaRPr sz="2400">
              <a:latin typeface="Comic Sans MS"/>
              <a:cs typeface="Comic Sans MS"/>
            </a:endParaRPr>
          </a:p>
          <a:p>
            <a:pPr>
              <a:lnSpc>
                <a:spcPct val="100000"/>
              </a:lnSpc>
              <a:spcBef>
                <a:spcPts val="5"/>
              </a:spcBef>
            </a:pPr>
            <a:endParaRPr sz="3500">
              <a:latin typeface="Times New Roman"/>
              <a:cs typeface="Times New Roman"/>
            </a:endParaRPr>
          </a:p>
          <a:p>
            <a:pPr marL="12700" algn="just">
              <a:lnSpc>
                <a:spcPct val="100000"/>
              </a:lnSpc>
              <a:spcBef>
                <a:spcPts val="5"/>
              </a:spcBef>
            </a:pPr>
            <a:r>
              <a:rPr sz="2400" b="1" spc="-5" dirty="0">
                <a:solidFill>
                  <a:srgbClr val="FFFFFF"/>
                </a:solidFill>
                <a:latin typeface="Comic Sans MS"/>
                <a:cs typeface="Comic Sans MS"/>
              </a:rPr>
              <a:t>In</a:t>
            </a:r>
            <a:r>
              <a:rPr sz="2400" b="1" spc="350" dirty="0">
                <a:solidFill>
                  <a:srgbClr val="FFFFFF"/>
                </a:solidFill>
                <a:latin typeface="Comic Sans MS"/>
                <a:cs typeface="Comic Sans MS"/>
              </a:rPr>
              <a:t> </a:t>
            </a:r>
            <a:r>
              <a:rPr sz="2400" b="1" spc="-5" dirty="0">
                <a:solidFill>
                  <a:srgbClr val="FFFFFF"/>
                </a:solidFill>
                <a:latin typeface="Comic Sans MS"/>
                <a:cs typeface="Comic Sans MS"/>
              </a:rPr>
              <a:t>relazione</a:t>
            </a:r>
            <a:r>
              <a:rPr sz="2400" b="1" spc="350" dirty="0">
                <a:solidFill>
                  <a:srgbClr val="FFFFFF"/>
                </a:solidFill>
                <a:latin typeface="Comic Sans MS"/>
                <a:cs typeface="Comic Sans MS"/>
              </a:rPr>
              <a:t> </a:t>
            </a:r>
            <a:r>
              <a:rPr sz="2400" b="1" dirty="0">
                <a:solidFill>
                  <a:srgbClr val="FFFFFF"/>
                </a:solidFill>
                <a:latin typeface="Comic Sans MS"/>
                <a:cs typeface="Comic Sans MS"/>
              </a:rPr>
              <a:t>a</a:t>
            </a:r>
            <a:r>
              <a:rPr sz="2400" b="1" spc="345" dirty="0">
                <a:solidFill>
                  <a:srgbClr val="FFFFFF"/>
                </a:solidFill>
                <a:latin typeface="Comic Sans MS"/>
                <a:cs typeface="Comic Sans MS"/>
              </a:rPr>
              <a:t> </a:t>
            </a:r>
            <a:r>
              <a:rPr sz="2400" b="1" spc="-5" dirty="0">
                <a:solidFill>
                  <a:srgbClr val="FFFFFF"/>
                </a:solidFill>
                <a:latin typeface="Comic Sans MS"/>
                <a:cs typeface="Comic Sans MS"/>
              </a:rPr>
              <a:t>queste</a:t>
            </a:r>
            <a:r>
              <a:rPr sz="2400" b="1" spc="330" dirty="0">
                <a:solidFill>
                  <a:srgbClr val="FFFFFF"/>
                </a:solidFill>
                <a:latin typeface="Comic Sans MS"/>
                <a:cs typeface="Comic Sans MS"/>
              </a:rPr>
              <a:t> </a:t>
            </a:r>
            <a:r>
              <a:rPr sz="2400" b="1" spc="-5" dirty="0">
                <a:solidFill>
                  <a:srgbClr val="FFFFFF"/>
                </a:solidFill>
                <a:latin typeface="Comic Sans MS"/>
                <a:cs typeface="Comic Sans MS"/>
              </a:rPr>
              <a:t>esigenze</a:t>
            </a:r>
            <a:r>
              <a:rPr sz="2400" b="1" spc="330" dirty="0">
                <a:solidFill>
                  <a:srgbClr val="FFFFFF"/>
                </a:solidFill>
                <a:latin typeface="Comic Sans MS"/>
                <a:cs typeface="Comic Sans MS"/>
              </a:rPr>
              <a:t> </a:t>
            </a:r>
            <a:r>
              <a:rPr sz="2400" b="1" dirty="0">
                <a:solidFill>
                  <a:srgbClr val="FFFFFF"/>
                </a:solidFill>
                <a:latin typeface="Comic Sans MS"/>
                <a:cs typeface="Comic Sans MS"/>
              </a:rPr>
              <a:t>è</a:t>
            </a:r>
            <a:r>
              <a:rPr sz="2400" b="1" spc="355" dirty="0">
                <a:solidFill>
                  <a:srgbClr val="FFFFFF"/>
                </a:solidFill>
                <a:latin typeface="Comic Sans MS"/>
                <a:cs typeface="Comic Sans MS"/>
              </a:rPr>
              <a:t> </a:t>
            </a:r>
            <a:r>
              <a:rPr sz="2400" b="1" spc="-10" dirty="0">
                <a:solidFill>
                  <a:srgbClr val="FFFFFF"/>
                </a:solidFill>
                <a:latin typeface="Comic Sans MS"/>
                <a:cs typeface="Comic Sans MS"/>
              </a:rPr>
              <a:t>stato</a:t>
            </a:r>
            <a:r>
              <a:rPr sz="2400" b="1" spc="340" dirty="0">
                <a:solidFill>
                  <a:srgbClr val="FFFFFF"/>
                </a:solidFill>
                <a:latin typeface="Comic Sans MS"/>
                <a:cs typeface="Comic Sans MS"/>
              </a:rPr>
              <a:t> </a:t>
            </a:r>
            <a:r>
              <a:rPr sz="2400" b="1" spc="-5" dirty="0">
                <a:solidFill>
                  <a:srgbClr val="FFFFFF"/>
                </a:solidFill>
                <a:latin typeface="Comic Sans MS"/>
                <a:cs typeface="Comic Sans MS"/>
              </a:rPr>
              <a:t>emanato</a:t>
            </a:r>
            <a:r>
              <a:rPr sz="2400" b="1" spc="335" dirty="0">
                <a:solidFill>
                  <a:srgbClr val="FFFFFF"/>
                </a:solidFill>
                <a:latin typeface="Comic Sans MS"/>
                <a:cs typeface="Comic Sans MS"/>
              </a:rPr>
              <a:t> </a:t>
            </a:r>
            <a:r>
              <a:rPr sz="2400" b="1" spc="-5" dirty="0">
                <a:solidFill>
                  <a:srgbClr val="FFFFFF"/>
                </a:solidFill>
                <a:latin typeface="Comic Sans MS"/>
                <a:cs typeface="Comic Sans MS"/>
              </a:rPr>
              <a:t>il</a:t>
            </a:r>
            <a:endParaRPr sz="2400">
              <a:latin typeface="Comic Sans MS"/>
              <a:cs typeface="Comic Sans MS"/>
            </a:endParaRPr>
          </a:p>
          <a:p>
            <a:pPr marL="12700" marR="6350">
              <a:lnSpc>
                <a:spcPct val="100000"/>
              </a:lnSpc>
              <a:tabLst>
                <a:tab pos="670560" algn="l"/>
                <a:tab pos="1583690" algn="l"/>
                <a:tab pos="3345815" algn="l"/>
                <a:tab pos="5412740" algn="l"/>
                <a:tab pos="6404610" algn="l"/>
              </a:tabLst>
            </a:pPr>
            <a:r>
              <a:rPr sz="2400" b="1" spc="-5" dirty="0">
                <a:solidFill>
                  <a:srgbClr val="FFFFFF"/>
                </a:solidFill>
                <a:latin typeface="Comic Sans MS"/>
                <a:cs typeface="Comic Sans MS"/>
              </a:rPr>
              <a:t>D</a:t>
            </a:r>
            <a:r>
              <a:rPr sz="2400" b="1" dirty="0">
                <a:solidFill>
                  <a:srgbClr val="FFFFFF"/>
                </a:solidFill>
                <a:latin typeface="Comic Sans MS"/>
                <a:cs typeface="Comic Sans MS"/>
              </a:rPr>
              <a:t>.	</a:t>
            </a:r>
            <a:r>
              <a:rPr sz="2400" b="1" spc="-5" dirty="0">
                <a:solidFill>
                  <a:srgbClr val="FFFFFF"/>
                </a:solidFill>
                <a:latin typeface="Comic Sans MS"/>
                <a:cs typeface="Comic Sans MS"/>
              </a:rPr>
              <a:t>L</a:t>
            </a:r>
            <a:r>
              <a:rPr sz="2400" b="1" dirty="0">
                <a:solidFill>
                  <a:srgbClr val="FFFFFF"/>
                </a:solidFill>
                <a:latin typeface="Comic Sans MS"/>
                <a:cs typeface="Comic Sans MS"/>
              </a:rPr>
              <a:t>.</a:t>
            </a:r>
            <a:r>
              <a:rPr sz="2400" b="1" spc="-5" dirty="0">
                <a:solidFill>
                  <a:srgbClr val="FFFFFF"/>
                </a:solidFill>
                <a:latin typeface="Comic Sans MS"/>
                <a:cs typeface="Comic Sans MS"/>
              </a:rPr>
              <a:t>v</a:t>
            </a:r>
            <a:r>
              <a:rPr sz="2400" b="1" dirty="0">
                <a:solidFill>
                  <a:srgbClr val="FFFFFF"/>
                </a:solidFill>
                <a:latin typeface="Comic Sans MS"/>
                <a:cs typeface="Comic Sans MS"/>
              </a:rPr>
              <a:t>o	11</a:t>
            </a:r>
            <a:r>
              <a:rPr sz="2400" b="1" spc="-10" dirty="0">
                <a:solidFill>
                  <a:srgbClr val="FFFFFF"/>
                </a:solidFill>
                <a:latin typeface="Comic Sans MS"/>
                <a:cs typeface="Comic Sans MS"/>
              </a:rPr>
              <a:t>4</a:t>
            </a:r>
            <a:r>
              <a:rPr sz="2400" b="1" spc="-5" dirty="0">
                <a:solidFill>
                  <a:srgbClr val="FFFFFF"/>
                </a:solidFill>
                <a:latin typeface="Comic Sans MS"/>
                <a:cs typeface="Comic Sans MS"/>
              </a:rPr>
              <a:t>/2</a:t>
            </a:r>
            <a:r>
              <a:rPr sz="2400" b="1" spc="-10" dirty="0">
                <a:solidFill>
                  <a:srgbClr val="FFFFFF"/>
                </a:solidFill>
                <a:latin typeface="Comic Sans MS"/>
                <a:cs typeface="Comic Sans MS"/>
              </a:rPr>
              <a:t>0</a:t>
            </a:r>
            <a:r>
              <a:rPr sz="2400" b="1" spc="-5" dirty="0">
                <a:solidFill>
                  <a:srgbClr val="FFFFFF"/>
                </a:solidFill>
                <a:latin typeface="Comic Sans MS"/>
                <a:cs typeface="Comic Sans MS"/>
              </a:rPr>
              <a:t>0</a:t>
            </a:r>
            <a:r>
              <a:rPr sz="2400" b="1" dirty="0">
                <a:solidFill>
                  <a:srgbClr val="FFFFFF"/>
                </a:solidFill>
                <a:latin typeface="Comic Sans MS"/>
                <a:cs typeface="Comic Sans MS"/>
              </a:rPr>
              <a:t>6	</a:t>
            </a:r>
            <a:r>
              <a:rPr sz="2400" b="1" spc="-15" dirty="0">
                <a:solidFill>
                  <a:srgbClr val="FFFFFF"/>
                </a:solidFill>
                <a:latin typeface="Comic Sans MS"/>
                <a:cs typeface="Comic Sans MS"/>
              </a:rPr>
              <a:t>r</a:t>
            </a:r>
            <a:r>
              <a:rPr sz="2400" b="1" spc="-5" dirty="0">
                <a:solidFill>
                  <a:srgbClr val="FFFFFF"/>
                </a:solidFill>
                <a:latin typeface="Comic Sans MS"/>
                <a:cs typeface="Comic Sans MS"/>
              </a:rPr>
              <a:t>e</a:t>
            </a:r>
            <a:r>
              <a:rPr sz="2400" b="1" spc="5" dirty="0">
                <a:solidFill>
                  <a:srgbClr val="FFFFFF"/>
                </a:solidFill>
                <a:latin typeface="Comic Sans MS"/>
                <a:cs typeface="Comic Sans MS"/>
              </a:rPr>
              <a:t>c</a:t>
            </a:r>
            <a:r>
              <a:rPr sz="2400" b="1" spc="-5" dirty="0">
                <a:solidFill>
                  <a:srgbClr val="FFFFFF"/>
                </a:solidFill>
                <a:latin typeface="Comic Sans MS"/>
                <a:cs typeface="Comic Sans MS"/>
              </a:rPr>
              <a:t>epi</a:t>
            </a:r>
            <a:r>
              <a:rPr sz="2400" b="1" spc="-10" dirty="0">
                <a:solidFill>
                  <a:srgbClr val="FFFFFF"/>
                </a:solidFill>
                <a:latin typeface="Comic Sans MS"/>
                <a:cs typeface="Comic Sans MS"/>
              </a:rPr>
              <a:t>m</a:t>
            </a:r>
            <a:r>
              <a:rPr sz="2400" b="1" spc="-5" dirty="0">
                <a:solidFill>
                  <a:srgbClr val="FFFFFF"/>
                </a:solidFill>
                <a:latin typeface="Comic Sans MS"/>
                <a:cs typeface="Comic Sans MS"/>
              </a:rPr>
              <a:t>e</a:t>
            </a:r>
            <a:r>
              <a:rPr sz="2400" b="1" spc="5" dirty="0">
                <a:solidFill>
                  <a:srgbClr val="FFFFFF"/>
                </a:solidFill>
                <a:latin typeface="Comic Sans MS"/>
                <a:cs typeface="Comic Sans MS"/>
              </a:rPr>
              <a:t>n</a:t>
            </a:r>
            <a:r>
              <a:rPr sz="2400" b="1" spc="-5" dirty="0">
                <a:solidFill>
                  <a:srgbClr val="FFFFFF"/>
                </a:solidFill>
                <a:latin typeface="Comic Sans MS"/>
                <a:cs typeface="Comic Sans MS"/>
              </a:rPr>
              <a:t>t</a:t>
            </a:r>
            <a:r>
              <a:rPr sz="2400" b="1" dirty="0">
                <a:solidFill>
                  <a:srgbClr val="FFFFFF"/>
                </a:solidFill>
                <a:latin typeface="Comic Sans MS"/>
                <a:cs typeface="Comic Sans MS"/>
              </a:rPr>
              <a:t>o	</a:t>
            </a:r>
            <a:r>
              <a:rPr sz="2400" b="1" spc="-5" dirty="0">
                <a:solidFill>
                  <a:srgbClr val="FFFFFF"/>
                </a:solidFill>
                <a:latin typeface="Comic Sans MS"/>
                <a:cs typeface="Comic Sans MS"/>
              </a:rPr>
              <a:t>del</a:t>
            </a:r>
            <a:r>
              <a:rPr sz="2400" b="1" dirty="0">
                <a:solidFill>
                  <a:srgbClr val="FFFFFF"/>
                </a:solidFill>
                <a:latin typeface="Comic Sans MS"/>
                <a:cs typeface="Comic Sans MS"/>
              </a:rPr>
              <a:t>la	Direttiva  </a:t>
            </a:r>
            <a:r>
              <a:rPr sz="2400" b="1" spc="-5" dirty="0">
                <a:solidFill>
                  <a:srgbClr val="FFFFFF"/>
                </a:solidFill>
                <a:latin typeface="Comic Sans MS"/>
                <a:cs typeface="Comic Sans MS"/>
              </a:rPr>
              <a:t>2003/89/CE.</a:t>
            </a:r>
            <a:endParaRPr sz="2400">
              <a:latin typeface="Comic Sans MS"/>
              <a:cs typeface="Comic Sans MS"/>
            </a:endParaRPr>
          </a:p>
        </p:txBody>
      </p:sp>
      <p:sp>
        <p:nvSpPr>
          <p:cNvPr id="162" name="object 162"/>
          <p:cNvSpPr txBox="1"/>
          <p:nvPr/>
        </p:nvSpPr>
        <p:spPr>
          <a:xfrm>
            <a:off x="186639" y="209803"/>
            <a:ext cx="104076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Comic Sans MS"/>
                <a:cs typeface="Comic Sans MS"/>
              </a:rPr>
              <a:t>SOLFITI</a:t>
            </a:r>
            <a:endParaRPr sz="1800">
              <a:latin typeface="Comic Sans MS"/>
              <a:cs typeface="Comic Sans MS"/>
            </a:endParaRPr>
          </a:p>
        </p:txBody>
      </p:sp>
    </p:spTree>
    <p:extLst>
      <p:ext uri="{BB962C8B-B14F-4D97-AF65-F5344CB8AC3E}">
        <p14:creationId xmlns:p14="http://schemas.microsoft.com/office/powerpoint/2010/main" val="232209374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3672" y="566927"/>
            <a:ext cx="658368" cy="4998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73608" y="566927"/>
            <a:ext cx="699516" cy="4998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64691" y="566927"/>
            <a:ext cx="1688592" cy="49987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244851" y="566927"/>
            <a:ext cx="699515" cy="49987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535935" y="566927"/>
            <a:ext cx="1574291" cy="4998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701796" y="566927"/>
            <a:ext cx="699515" cy="499872"/>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992879" y="566927"/>
            <a:ext cx="754379" cy="499872"/>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338828" y="566927"/>
            <a:ext cx="697991" cy="49987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4628388" y="566927"/>
            <a:ext cx="1030224" cy="499872"/>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5250179" y="566927"/>
            <a:ext cx="697991" cy="499872"/>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539740" y="566927"/>
            <a:ext cx="867156" cy="499872"/>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5998464" y="566927"/>
            <a:ext cx="697991" cy="499872"/>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6288023" y="566927"/>
            <a:ext cx="662940" cy="499872"/>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6542531" y="566927"/>
            <a:ext cx="697992" cy="499872"/>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6832092" y="566927"/>
            <a:ext cx="1121663" cy="499872"/>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7545323" y="566927"/>
            <a:ext cx="696468" cy="499872"/>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7833359" y="566927"/>
            <a:ext cx="1043940" cy="499872"/>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8468868" y="566927"/>
            <a:ext cx="539496" cy="499872"/>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423672" y="932688"/>
            <a:ext cx="2127504" cy="499872"/>
          </a:xfrm>
          <a:prstGeom prst="rect">
            <a:avLst/>
          </a:prstGeom>
          <a:blipFill>
            <a:blip r:embed="rId14" cstate="print"/>
            <a:stretch>
              <a:fillRect/>
            </a:stretch>
          </a:blipFill>
        </p:spPr>
        <p:txBody>
          <a:bodyPr wrap="square" lIns="0" tIns="0" rIns="0" bIns="0" rtlCol="0"/>
          <a:lstStyle/>
          <a:p>
            <a:endParaRPr/>
          </a:p>
        </p:txBody>
      </p:sp>
      <p:sp>
        <p:nvSpPr>
          <p:cNvPr id="21" name="object 21"/>
          <p:cNvSpPr/>
          <p:nvPr/>
        </p:nvSpPr>
        <p:spPr>
          <a:xfrm>
            <a:off x="2142744" y="932688"/>
            <a:ext cx="601980" cy="499872"/>
          </a:xfrm>
          <a:prstGeom prst="rect">
            <a:avLst/>
          </a:prstGeom>
          <a:blipFill>
            <a:blip r:embed="rId15" cstate="print"/>
            <a:stretch>
              <a:fillRect/>
            </a:stretch>
          </a:blipFill>
        </p:spPr>
        <p:txBody>
          <a:bodyPr wrap="square" lIns="0" tIns="0" rIns="0" bIns="0" rtlCol="0"/>
          <a:lstStyle/>
          <a:p>
            <a:endParaRPr/>
          </a:p>
        </p:txBody>
      </p:sp>
      <p:sp>
        <p:nvSpPr>
          <p:cNvPr id="22" name="object 22"/>
          <p:cNvSpPr/>
          <p:nvPr/>
        </p:nvSpPr>
        <p:spPr>
          <a:xfrm>
            <a:off x="2336292" y="932688"/>
            <a:ext cx="2202180" cy="499872"/>
          </a:xfrm>
          <a:prstGeom prst="rect">
            <a:avLst/>
          </a:prstGeom>
          <a:blipFill>
            <a:blip r:embed="rId16" cstate="print"/>
            <a:stretch>
              <a:fillRect/>
            </a:stretch>
          </a:blipFill>
        </p:spPr>
        <p:txBody>
          <a:bodyPr wrap="square" lIns="0" tIns="0" rIns="0" bIns="0" rtlCol="0"/>
          <a:lstStyle/>
          <a:p>
            <a:endParaRPr/>
          </a:p>
        </p:txBody>
      </p:sp>
      <p:sp>
        <p:nvSpPr>
          <p:cNvPr id="23" name="object 23"/>
          <p:cNvSpPr/>
          <p:nvPr/>
        </p:nvSpPr>
        <p:spPr>
          <a:xfrm>
            <a:off x="4130040" y="932688"/>
            <a:ext cx="601979" cy="499872"/>
          </a:xfrm>
          <a:prstGeom prst="rect">
            <a:avLst/>
          </a:prstGeom>
          <a:blipFill>
            <a:blip r:embed="rId15" cstate="print"/>
            <a:stretch>
              <a:fillRect/>
            </a:stretch>
          </a:blipFill>
        </p:spPr>
        <p:txBody>
          <a:bodyPr wrap="square" lIns="0" tIns="0" rIns="0" bIns="0" rtlCol="0"/>
          <a:lstStyle/>
          <a:p>
            <a:endParaRPr/>
          </a:p>
        </p:txBody>
      </p:sp>
      <p:sp>
        <p:nvSpPr>
          <p:cNvPr id="24" name="object 24"/>
          <p:cNvSpPr/>
          <p:nvPr/>
        </p:nvSpPr>
        <p:spPr>
          <a:xfrm>
            <a:off x="4323588" y="932688"/>
            <a:ext cx="653796" cy="499872"/>
          </a:xfrm>
          <a:prstGeom prst="rect">
            <a:avLst/>
          </a:prstGeom>
          <a:blipFill>
            <a:blip r:embed="rId17" cstate="print"/>
            <a:stretch>
              <a:fillRect/>
            </a:stretch>
          </a:blipFill>
        </p:spPr>
        <p:txBody>
          <a:bodyPr wrap="square" lIns="0" tIns="0" rIns="0" bIns="0" rtlCol="0"/>
          <a:lstStyle/>
          <a:p>
            <a:endParaRPr/>
          </a:p>
        </p:txBody>
      </p:sp>
      <p:sp>
        <p:nvSpPr>
          <p:cNvPr id="25" name="object 25"/>
          <p:cNvSpPr/>
          <p:nvPr/>
        </p:nvSpPr>
        <p:spPr>
          <a:xfrm>
            <a:off x="4568952" y="932688"/>
            <a:ext cx="600455" cy="499872"/>
          </a:xfrm>
          <a:prstGeom prst="rect">
            <a:avLst/>
          </a:prstGeom>
          <a:blipFill>
            <a:blip r:embed="rId18" cstate="print"/>
            <a:stretch>
              <a:fillRect/>
            </a:stretch>
          </a:blipFill>
        </p:spPr>
        <p:txBody>
          <a:bodyPr wrap="square" lIns="0" tIns="0" rIns="0" bIns="0" rtlCol="0"/>
          <a:lstStyle/>
          <a:p>
            <a:endParaRPr/>
          </a:p>
        </p:txBody>
      </p:sp>
      <p:sp>
        <p:nvSpPr>
          <p:cNvPr id="26" name="object 26"/>
          <p:cNvSpPr/>
          <p:nvPr/>
        </p:nvSpPr>
        <p:spPr>
          <a:xfrm>
            <a:off x="4760976" y="932688"/>
            <a:ext cx="1766316" cy="499872"/>
          </a:xfrm>
          <a:prstGeom prst="rect">
            <a:avLst/>
          </a:prstGeom>
          <a:blipFill>
            <a:blip r:embed="rId19" cstate="print"/>
            <a:stretch>
              <a:fillRect/>
            </a:stretch>
          </a:blipFill>
        </p:spPr>
        <p:txBody>
          <a:bodyPr wrap="square" lIns="0" tIns="0" rIns="0" bIns="0" rtlCol="0"/>
          <a:lstStyle/>
          <a:p>
            <a:endParaRPr/>
          </a:p>
        </p:txBody>
      </p:sp>
      <p:sp>
        <p:nvSpPr>
          <p:cNvPr id="27" name="object 27"/>
          <p:cNvSpPr/>
          <p:nvPr/>
        </p:nvSpPr>
        <p:spPr>
          <a:xfrm>
            <a:off x="6118859" y="932688"/>
            <a:ext cx="601980" cy="499872"/>
          </a:xfrm>
          <a:prstGeom prst="rect">
            <a:avLst/>
          </a:prstGeom>
          <a:blipFill>
            <a:blip r:embed="rId15" cstate="print"/>
            <a:stretch>
              <a:fillRect/>
            </a:stretch>
          </a:blipFill>
        </p:spPr>
        <p:txBody>
          <a:bodyPr wrap="square" lIns="0" tIns="0" rIns="0" bIns="0" rtlCol="0"/>
          <a:lstStyle/>
          <a:p>
            <a:endParaRPr/>
          </a:p>
        </p:txBody>
      </p:sp>
      <p:sp>
        <p:nvSpPr>
          <p:cNvPr id="28" name="object 28"/>
          <p:cNvSpPr/>
          <p:nvPr/>
        </p:nvSpPr>
        <p:spPr>
          <a:xfrm>
            <a:off x="6312408" y="932688"/>
            <a:ext cx="670560" cy="499872"/>
          </a:xfrm>
          <a:prstGeom prst="rect">
            <a:avLst/>
          </a:prstGeom>
          <a:blipFill>
            <a:blip r:embed="rId20" cstate="print"/>
            <a:stretch>
              <a:fillRect/>
            </a:stretch>
          </a:blipFill>
        </p:spPr>
        <p:txBody>
          <a:bodyPr wrap="square" lIns="0" tIns="0" rIns="0" bIns="0" rtlCol="0"/>
          <a:lstStyle/>
          <a:p>
            <a:endParaRPr/>
          </a:p>
        </p:txBody>
      </p:sp>
      <p:sp>
        <p:nvSpPr>
          <p:cNvPr id="29" name="object 29"/>
          <p:cNvSpPr/>
          <p:nvPr/>
        </p:nvSpPr>
        <p:spPr>
          <a:xfrm>
            <a:off x="6574535" y="932688"/>
            <a:ext cx="601979" cy="499872"/>
          </a:xfrm>
          <a:prstGeom prst="rect">
            <a:avLst/>
          </a:prstGeom>
          <a:blipFill>
            <a:blip r:embed="rId15" cstate="print"/>
            <a:stretch>
              <a:fillRect/>
            </a:stretch>
          </a:blipFill>
        </p:spPr>
        <p:txBody>
          <a:bodyPr wrap="square" lIns="0" tIns="0" rIns="0" bIns="0" rtlCol="0"/>
          <a:lstStyle/>
          <a:p>
            <a:endParaRPr/>
          </a:p>
        </p:txBody>
      </p:sp>
      <p:sp>
        <p:nvSpPr>
          <p:cNvPr id="30" name="object 30"/>
          <p:cNvSpPr/>
          <p:nvPr/>
        </p:nvSpPr>
        <p:spPr>
          <a:xfrm>
            <a:off x="6768083" y="932688"/>
            <a:ext cx="1744979" cy="499872"/>
          </a:xfrm>
          <a:prstGeom prst="rect">
            <a:avLst/>
          </a:prstGeom>
          <a:blipFill>
            <a:blip r:embed="rId21" cstate="print"/>
            <a:stretch>
              <a:fillRect/>
            </a:stretch>
          </a:blipFill>
        </p:spPr>
        <p:txBody>
          <a:bodyPr wrap="square" lIns="0" tIns="0" rIns="0" bIns="0" rtlCol="0"/>
          <a:lstStyle/>
          <a:p>
            <a:endParaRPr/>
          </a:p>
        </p:txBody>
      </p:sp>
      <p:sp>
        <p:nvSpPr>
          <p:cNvPr id="31" name="object 31"/>
          <p:cNvSpPr/>
          <p:nvPr/>
        </p:nvSpPr>
        <p:spPr>
          <a:xfrm>
            <a:off x="8104631" y="932688"/>
            <a:ext cx="601979" cy="499872"/>
          </a:xfrm>
          <a:prstGeom prst="rect">
            <a:avLst/>
          </a:prstGeom>
          <a:blipFill>
            <a:blip r:embed="rId15" cstate="print"/>
            <a:stretch>
              <a:fillRect/>
            </a:stretch>
          </a:blipFill>
        </p:spPr>
        <p:txBody>
          <a:bodyPr wrap="square" lIns="0" tIns="0" rIns="0" bIns="0" rtlCol="0"/>
          <a:lstStyle/>
          <a:p>
            <a:endParaRPr/>
          </a:p>
        </p:txBody>
      </p:sp>
      <p:sp>
        <p:nvSpPr>
          <p:cNvPr id="32" name="object 32"/>
          <p:cNvSpPr/>
          <p:nvPr/>
        </p:nvSpPr>
        <p:spPr>
          <a:xfrm>
            <a:off x="8298180" y="932688"/>
            <a:ext cx="579120" cy="499872"/>
          </a:xfrm>
          <a:prstGeom prst="rect">
            <a:avLst/>
          </a:prstGeom>
          <a:blipFill>
            <a:blip r:embed="rId22" cstate="print"/>
            <a:stretch>
              <a:fillRect/>
            </a:stretch>
          </a:blipFill>
        </p:spPr>
        <p:txBody>
          <a:bodyPr wrap="square" lIns="0" tIns="0" rIns="0" bIns="0" rtlCol="0"/>
          <a:lstStyle/>
          <a:p>
            <a:endParaRPr/>
          </a:p>
        </p:txBody>
      </p:sp>
      <p:sp>
        <p:nvSpPr>
          <p:cNvPr id="33" name="object 33"/>
          <p:cNvSpPr/>
          <p:nvPr/>
        </p:nvSpPr>
        <p:spPr>
          <a:xfrm>
            <a:off x="8468868" y="932688"/>
            <a:ext cx="539496" cy="499872"/>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423672" y="1298447"/>
            <a:ext cx="1588008" cy="499872"/>
          </a:xfrm>
          <a:prstGeom prst="rect">
            <a:avLst/>
          </a:prstGeom>
          <a:blipFill>
            <a:blip r:embed="rId23" cstate="print"/>
            <a:stretch>
              <a:fillRect/>
            </a:stretch>
          </a:blipFill>
        </p:spPr>
        <p:txBody>
          <a:bodyPr wrap="square" lIns="0" tIns="0" rIns="0" bIns="0" rtlCol="0"/>
          <a:lstStyle/>
          <a:p>
            <a:endParaRPr/>
          </a:p>
        </p:txBody>
      </p:sp>
      <p:sp>
        <p:nvSpPr>
          <p:cNvPr id="35" name="object 35"/>
          <p:cNvSpPr/>
          <p:nvPr/>
        </p:nvSpPr>
        <p:spPr>
          <a:xfrm>
            <a:off x="1603247" y="1298447"/>
            <a:ext cx="743712" cy="499872"/>
          </a:xfrm>
          <a:prstGeom prst="rect">
            <a:avLst/>
          </a:prstGeom>
          <a:blipFill>
            <a:blip r:embed="rId24" cstate="print"/>
            <a:stretch>
              <a:fillRect/>
            </a:stretch>
          </a:blipFill>
        </p:spPr>
        <p:txBody>
          <a:bodyPr wrap="square" lIns="0" tIns="0" rIns="0" bIns="0" rtlCol="0"/>
          <a:lstStyle/>
          <a:p>
            <a:endParaRPr/>
          </a:p>
        </p:txBody>
      </p:sp>
      <p:sp>
        <p:nvSpPr>
          <p:cNvPr id="36" name="object 36"/>
          <p:cNvSpPr/>
          <p:nvPr/>
        </p:nvSpPr>
        <p:spPr>
          <a:xfrm>
            <a:off x="1938527" y="1298447"/>
            <a:ext cx="577595" cy="499872"/>
          </a:xfrm>
          <a:prstGeom prst="rect">
            <a:avLst/>
          </a:prstGeom>
          <a:blipFill>
            <a:blip r:embed="rId25" cstate="print"/>
            <a:stretch>
              <a:fillRect/>
            </a:stretch>
          </a:blipFill>
        </p:spPr>
        <p:txBody>
          <a:bodyPr wrap="square" lIns="0" tIns="0" rIns="0" bIns="0" rtlCol="0"/>
          <a:lstStyle/>
          <a:p>
            <a:endParaRPr/>
          </a:p>
        </p:txBody>
      </p:sp>
      <p:sp>
        <p:nvSpPr>
          <p:cNvPr id="37" name="object 37"/>
          <p:cNvSpPr/>
          <p:nvPr/>
        </p:nvSpPr>
        <p:spPr>
          <a:xfrm>
            <a:off x="2107692" y="1298447"/>
            <a:ext cx="743712" cy="499872"/>
          </a:xfrm>
          <a:prstGeom prst="rect">
            <a:avLst/>
          </a:prstGeom>
          <a:blipFill>
            <a:blip r:embed="rId24" cstate="print"/>
            <a:stretch>
              <a:fillRect/>
            </a:stretch>
          </a:blipFill>
        </p:spPr>
        <p:txBody>
          <a:bodyPr wrap="square" lIns="0" tIns="0" rIns="0" bIns="0" rtlCol="0"/>
          <a:lstStyle/>
          <a:p>
            <a:endParaRPr/>
          </a:p>
        </p:txBody>
      </p:sp>
      <p:sp>
        <p:nvSpPr>
          <p:cNvPr id="38" name="object 38"/>
          <p:cNvSpPr/>
          <p:nvPr/>
        </p:nvSpPr>
        <p:spPr>
          <a:xfrm>
            <a:off x="2442972" y="1298447"/>
            <a:ext cx="1077468" cy="499872"/>
          </a:xfrm>
          <a:prstGeom prst="rect">
            <a:avLst/>
          </a:prstGeom>
          <a:blipFill>
            <a:blip r:embed="rId26" cstate="print"/>
            <a:stretch>
              <a:fillRect/>
            </a:stretch>
          </a:blipFill>
        </p:spPr>
        <p:txBody>
          <a:bodyPr wrap="square" lIns="0" tIns="0" rIns="0" bIns="0" rtlCol="0"/>
          <a:lstStyle/>
          <a:p>
            <a:endParaRPr/>
          </a:p>
        </p:txBody>
      </p:sp>
      <p:sp>
        <p:nvSpPr>
          <p:cNvPr id="39" name="object 39"/>
          <p:cNvSpPr/>
          <p:nvPr/>
        </p:nvSpPr>
        <p:spPr>
          <a:xfrm>
            <a:off x="3112007" y="1298447"/>
            <a:ext cx="742188" cy="499872"/>
          </a:xfrm>
          <a:prstGeom prst="rect">
            <a:avLst/>
          </a:prstGeom>
          <a:blipFill>
            <a:blip r:embed="rId27" cstate="print"/>
            <a:stretch>
              <a:fillRect/>
            </a:stretch>
          </a:blipFill>
        </p:spPr>
        <p:txBody>
          <a:bodyPr wrap="square" lIns="0" tIns="0" rIns="0" bIns="0" rtlCol="0"/>
          <a:lstStyle/>
          <a:p>
            <a:endParaRPr/>
          </a:p>
        </p:txBody>
      </p:sp>
      <p:sp>
        <p:nvSpPr>
          <p:cNvPr id="40" name="object 40"/>
          <p:cNvSpPr/>
          <p:nvPr/>
        </p:nvSpPr>
        <p:spPr>
          <a:xfrm>
            <a:off x="3445764" y="1298447"/>
            <a:ext cx="672084" cy="499872"/>
          </a:xfrm>
          <a:prstGeom prst="rect">
            <a:avLst/>
          </a:prstGeom>
          <a:blipFill>
            <a:blip r:embed="rId28" cstate="print"/>
            <a:stretch>
              <a:fillRect/>
            </a:stretch>
          </a:blipFill>
        </p:spPr>
        <p:txBody>
          <a:bodyPr wrap="square" lIns="0" tIns="0" rIns="0" bIns="0" rtlCol="0"/>
          <a:lstStyle/>
          <a:p>
            <a:endParaRPr/>
          </a:p>
        </p:txBody>
      </p:sp>
      <p:sp>
        <p:nvSpPr>
          <p:cNvPr id="41" name="object 41"/>
          <p:cNvSpPr/>
          <p:nvPr/>
        </p:nvSpPr>
        <p:spPr>
          <a:xfrm>
            <a:off x="3709415" y="1298447"/>
            <a:ext cx="743712" cy="499872"/>
          </a:xfrm>
          <a:prstGeom prst="rect">
            <a:avLst/>
          </a:prstGeom>
          <a:blipFill>
            <a:blip r:embed="rId24" cstate="print"/>
            <a:stretch>
              <a:fillRect/>
            </a:stretch>
          </a:blipFill>
        </p:spPr>
        <p:txBody>
          <a:bodyPr wrap="square" lIns="0" tIns="0" rIns="0" bIns="0" rtlCol="0"/>
          <a:lstStyle/>
          <a:p>
            <a:endParaRPr/>
          </a:p>
        </p:txBody>
      </p:sp>
      <p:sp>
        <p:nvSpPr>
          <p:cNvPr id="42" name="object 42"/>
          <p:cNvSpPr/>
          <p:nvPr/>
        </p:nvSpPr>
        <p:spPr>
          <a:xfrm>
            <a:off x="4044696" y="1298447"/>
            <a:ext cx="1746503" cy="499872"/>
          </a:xfrm>
          <a:prstGeom prst="rect">
            <a:avLst/>
          </a:prstGeom>
          <a:blipFill>
            <a:blip r:embed="rId29" cstate="print"/>
            <a:stretch>
              <a:fillRect/>
            </a:stretch>
          </a:blipFill>
        </p:spPr>
        <p:txBody>
          <a:bodyPr wrap="square" lIns="0" tIns="0" rIns="0" bIns="0" rtlCol="0"/>
          <a:lstStyle/>
          <a:p>
            <a:endParaRPr/>
          </a:p>
        </p:txBody>
      </p:sp>
      <p:sp>
        <p:nvSpPr>
          <p:cNvPr id="43" name="object 43"/>
          <p:cNvSpPr/>
          <p:nvPr/>
        </p:nvSpPr>
        <p:spPr>
          <a:xfrm>
            <a:off x="5382767" y="1298447"/>
            <a:ext cx="743712" cy="499872"/>
          </a:xfrm>
          <a:prstGeom prst="rect">
            <a:avLst/>
          </a:prstGeom>
          <a:blipFill>
            <a:blip r:embed="rId24" cstate="print"/>
            <a:stretch>
              <a:fillRect/>
            </a:stretch>
          </a:blipFill>
        </p:spPr>
        <p:txBody>
          <a:bodyPr wrap="square" lIns="0" tIns="0" rIns="0" bIns="0" rtlCol="0"/>
          <a:lstStyle/>
          <a:p>
            <a:endParaRPr/>
          </a:p>
        </p:txBody>
      </p:sp>
      <p:sp>
        <p:nvSpPr>
          <p:cNvPr id="44" name="object 44"/>
          <p:cNvSpPr/>
          <p:nvPr/>
        </p:nvSpPr>
        <p:spPr>
          <a:xfrm>
            <a:off x="5718047" y="1298447"/>
            <a:ext cx="2138172" cy="499872"/>
          </a:xfrm>
          <a:prstGeom prst="rect">
            <a:avLst/>
          </a:prstGeom>
          <a:blipFill>
            <a:blip r:embed="rId30" cstate="print"/>
            <a:stretch>
              <a:fillRect/>
            </a:stretch>
          </a:blipFill>
        </p:spPr>
        <p:txBody>
          <a:bodyPr wrap="square" lIns="0" tIns="0" rIns="0" bIns="0" rtlCol="0"/>
          <a:lstStyle/>
          <a:p>
            <a:endParaRPr/>
          </a:p>
        </p:txBody>
      </p:sp>
      <p:sp>
        <p:nvSpPr>
          <p:cNvPr id="45" name="object 45"/>
          <p:cNvSpPr/>
          <p:nvPr/>
        </p:nvSpPr>
        <p:spPr>
          <a:xfrm>
            <a:off x="7447788" y="1298447"/>
            <a:ext cx="742188" cy="499872"/>
          </a:xfrm>
          <a:prstGeom prst="rect">
            <a:avLst/>
          </a:prstGeom>
          <a:blipFill>
            <a:blip r:embed="rId27" cstate="print"/>
            <a:stretch>
              <a:fillRect/>
            </a:stretch>
          </a:blipFill>
        </p:spPr>
        <p:txBody>
          <a:bodyPr wrap="square" lIns="0" tIns="0" rIns="0" bIns="0" rtlCol="0"/>
          <a:lstStyle/>
          <a:p>
            <a:endParaRPr/>
          </a:p>
        </p:txBody>
      </p:sp>
      <p:sp>
        <p:nvSpPr>
          <p:cNvPr id="46" name="object 46"/>
          <p:cNvSpPr/>
          <p:nvPr/>
        </p:nvSpPr>
        <p:spPr>
          <a:xfrm>
            <a:off x="7781543" y="1298447"/>
            <a:ext cx="1095755" cy="499872"/>
          </a:xfrm>
          <a:prstGeom prst="rect">
            <a:avLst/>
          </a:prstGeom>
          <a:blipFill>
            <a:blip r:embed="rId31" cstate="print"/>
            <a:stretch>
              <a:fillRect/>
            </a:stretch>
          </a:blipFill>
        </p:spPr>
        <p:txBody>
          <a:bodyPr wrap="square" lIns="0" tIns="0" rIns="0" bIns="0" rtlCol="0"/>
          <a:lstStyle/>
          <a:p>
            <a:endParaRPr/>
          </a:p>
        </p:txBody>
      </p:sp>
      <p:sp>
        <p:nvSpPr>
          <p:cNvPr id="47" name="object 47"/>
          <p:cNvSpPr/>
          <p:nvPr/>
        </p:nvSpPr>
        <p:spPr>
          <a:xfrm>
            <a:off x="8468868" y="1298447"/>
            <a:ext cx="539496" cy="499872"/>
          </a:xfrm>
          <a:prstGeom prst="rect">
            <a:avLst/>
          </a:prstGeom>
          <a:blipFill>
            <a:blip r:embed="rId13" cstate="print"/>
            <a:stretch>
              <a:fillRect/>
            </a:stretch>
          </a:blipFill>
        </p:spPr>
        <p:txBody>
          <a:bodyPr wrap="square" lIns="0" tIns="0" rIns="0" bIns="0" rtlCol="0"/>
          <a:lstStyle/>
          <a:p>
            <a:endParaRPr/>
          </a:p>
        </p:txBody>
      </p:sp>
      <p:sp>
        <p:nvSpPr>
          <p:cNvPr id="48" name="object 48"/>
          <p:cNvSpPr/>
          <p:nvPr/>
        </p:nvSpPr>
        <p:spPr>
          <a:xfrm>
            <a:off x="423672" y="1664207"/>
            <a:ext cx="2487167" cy="499872"/>
          </a:xfrm>
          <a:prstGeom prst="rect">
            <a:avLst/>
          </a:prstGeom>
          <a:blipFill>
            <a:blip r:embed="rId32" cstate="print"/>
            <a:stretch>
              <a:fillRect/>
            </a:stretch>
          </a:blipFill>
        </p:spPr>
        <p:txBody>
          <a:bodyPr wrap="square" lIns="0" tIns="0" rIns="0" bIns="0" rtlCol="0"/>
          <a:lstStyle/>
          <a:p>
            <a:endParaRPr/>
          </a:p>
        </p:txBody>
      </p:sp>
      <p:sp>
        <p:nvSpPr>
          <p:cNvPr id="49" name="object 49"/>
          <p:cNvSpPr/>
          <p:nvPr/>
        </p:nvSpPr>
        <p:spPr>
          <a:xfrm>
            <a:off x="2502407" y="1664207"/>
            <a:ext cx="559307" cy="499872"/>
          </a:xfrm>
          <a:prstGeom prst="rect">
            <a:avLst/>
          </a:prstGeom>
          <a:blipFill>
            <a:blip r:embed="rId33" cstate="print"/>
            <a:stretch>
              <a:fillRect/>
            </a:stretch>
          </a:blipFill>
        </p:spPr>
        <p:txBody>
          <a:bodyPr wrap="square" lIns="0" tIns="0" rIns="0" bIns="0" rtlCol="0"/>
          <a:lstStyle/>
          <a:p>
            <a:endParaRPr/>
          </a:p>
        </p:txBody>
      </p:sp>
      <p:sp>
        <p:nvSpPr>
          <p:cNvPr id="50" name="object 50"/>
          <p:cNvSpPr/>
          <p:nvPr/>
        </p:nvSpPr>
        <p:spPr>
          <a:xfrm>
            <a:off x="2653283" y="1664207"/>
            <a:ext cx="672083" cy="499872"/>
          </a:xfrm>
          <a:prstGeom prst="rect">
            <a:avLst/>
          </a:prstGeom>
          <a:blipFill>
            <a:blip r:embed="rId28" cstate="print"/>
            <a:stretch>
              <a:fillRect/>
            </a:stretch>
          </a:blipFill>
        </p:spPr>
        <p:txBody>
          <a:bodyPr wrap="square" lIns="0" tIns="0" rIns="0" bIns="0" rtlCol="0"/>
          <a:lstStyle/>
          <a:p>
            <a:endParaRPr/>
          </a:p>
        </p:txBody>
      </p:sp>
      <p:sp>
        <p:nvSpPr>
          <p:cNvPr id="51" name="object 51"/>
          <p:cNvSpPr/>
          <p:nvPr/>
        </p:nvSpPr>
        <p:spPr>
          <a:xfrm>
            <a:off x="2916935" y="1664207"/>
            <a:ext cx="559308" cy="499872"/>
          </a:xfrm>
          <a:prstGeom prst="rect">
            <a:avLst/>
          </a:prstGeom>
          <a:blipFill>
            <a:blip r:embed="rId33" cstate="print"/>
            <a:stretch>
              <a:fillRect/>
            </a:stretch>
          </a:blipFill>
        </p:spPr>
        <p:txBody>
          <a:bodyPr wrap="square" lIns="0" tIns="0" rIns="0" bIns="0" rtlCol="0"/>
          <a:lstStyle/>
          <a:p>
            <a:endParaRPr/>
          </a:p>
        </p:txBody>
      </p:sp>
      <p:sp>
        <p:nvSpPr>
          <p:cNvPr id="52" name="object 52"/>
          <p:cNvSpPr/>
          <p:nvPr/>
        </p:nvSpPr>
        <p:spPr>
          <a:xfrm>
            <a:off x="3067811" y="1664207"/>
            <a:ext cx="1583436" cy="499872"/>
          </a:xfrm>
          <a:prstGeom prst="rect">
            <a:avLst/>
          </a:prstGeom>
          <a:blipFill>
            <a:blip r:embed="rId34" cstate="print"/>
            <a:stretch>
              <a:fillRect/>
            </a:stretch>
          </a:blipFill>
        </p:spPr>
        <p:txBody>
          <a:bodyPr wrap="square" lIns="0" tIns="0" rIns="0" bIns="0" rtlCol="0"/>
          <a:lstStyle/>
          <a:p>
            <a:endParaRPr/>
          </a:p>
        </p:txBody>
      </p:sp>
      <p:sp>
        <p:nvSpPr>
          <p:cNvPr id="53" name="object 53"/>
          <p:cNvSpPr/>
          <p:nvPr/>
        </p:nvSpPr>
        <p:spPr>
          <a:xfrm>
            <a:off x="4242815" y="1664207"/>
            <a:ext cx="559308" cy="499872"/>
          </a:xfrm>
          <a:prstGeom prst="rect">
            <a:avLst/>
          </a:prstGeom>
          <a:blipFill>
            <a:blip r:embed="rId33" cstate="print"/>
            <a:stretch>
              <a:fillRect/>
            </a:stretch>
          </a:blipFill>
        </p:spPr>
        <p:txBody>
          <a:bodyPr wrap="square" lIns="0" tIns="0" rIns="0" bIns="0" rtlCol="0"/>
          <a:lstStyle/>
          <a:p>
            <a:endParaRPr/>
          </a:p>
        </p:txBody>
      </p:sp>
      <p:sp>
        <p:nvSpPr>
          <p:cNvPr id="54" name="object 54"/>
          <p:cNvSpPr/>
          <p:nvPr/>
        </p:nvSpPr>
        <p:spPr>
          <a:xfrm>
            <a:off x="4393691" y="1664207"/>
            <a:ext cx="1738884" cy="499872"/>
          </a:xfrm>
          <a:prstGeom prst="rect">
            <a:avLst/>
          </a:prstGeom>
          <a:blipFill>
            <a:blip r:embed="rId35" cstate="print"/>
            <a:stretch>
              <a:fillRect/>
            </a:stretch>
          </a:blipFill>
        </p:spPr>
        <p:txBody>
          <a:bodyPr wrap="square" lIns="0" tIns="0" rIns="0" bIns="0" rtlCol="0"/>
          <a:lstStyle/>
          <a:p>
            <a:endParaRPr/>
          </a:p>
        </p:txBody>
      </p:sp>
      <p:sp>
        <p:nvSpPr>
          <p:cNvPr id="55" name="object 55"/>
          <p:cNvSpPr/>
          <p:nvPr/>
        </p:nvSpPr>
        <p:spPr>
          <a:xfrm>
            <a:off x="5724144" y="1664207"/>
            <a:ext cx="559308" cy="499872"/>
          </a:xfrm>
          <a:prstGeom prst="rect">
            <a:avLst/>
          </a:prstGeom>
          <a:blipFill>
            <a:blip r:embed="rId33" cstate="print"/>
            <a:stretch>
              <a:fillRect/>
            </a:stretch>
          </a:blipFill>
        </p:spPr>
        <p:txBody>
          <a:bodyPr wrap="square" lIns="0" tIns="0" rIns="0" bIns="0" rtlCol="0"/>
          <a:lstStyle/>
          <a:p>
            <a:endParaRPr/>
          </a:p>
        </p:txBody>
      </p:sp>
      <p:sp>
        <p:nvSpPr>
          <p:cNvPr id="56" name="object 56"/>
          <p:cNvSpPr/>
          <p:nvPr/>
        </p:nvSpPr>
        <p:spPr>
          <a:xfrm>
            <a:off x="5875020" y="1664207"/>
            <a:ext cx="577596" cy="499872"/>
          </a:xfrm>
          <a:prstGeom prst="rect">
            <a:avLst/>
          </a:prstGeom>
          <a:blipFill>
            <a:blip r:embed="rId36" cstate="print"/>
            <a:stretch>
              <a:fillRect/>
            </a:stretch>
          </a:blipFill>
        </p:spPr>
        <p:txBody>
          <a:bodyPr wrap="square" lIns="0" tIns="0" rIns="0" bIns="0" rtlCol="0"/>
          <a:lstStyle/>
          <a:p>
            <a:endParaRPr/>
          </a:p>
        </p:txBody>
      </p:sp>
      <p:sp>
        <p:nvSpPr>
          <p:cNvPr id="57" name="object 57"/>
          <p:cNvSpPr/>
          <p:nvPr/>
        </p:nvSpPr>
        <p:spPr>
          <a:xfrm>
            <a:off x="6044184" y="1664207"/>
            <a:ext cx="559308" cy="499872"/>
          </a:xfrm>
          <a:prstGeom prst="rect">
            <a:avLst/>
          </a:prstGeom>
          <a:blipFill>
            <a:blip r:embed="rId33" cstate="print"/>
            <a:stretch>
              <a:fillRect/>
            </a:stretch>
          </a:blipFill>
        </p:spPr>
        <p:txBody>
          <a:bodyPr wrap="square" lIns="0" tIns="0" rIns="0" bIns="0" rtlCol="0"/>
          <a:lstStyle/>
          <a:p>
            <a:endParaRPr/>
          </a:p>
        </p:txBody>
      </p:sp>
      <p:sp>
        <p:nvSpPr>
          <p:cNvPr id="58" name="object 58"/>
          <p:cNvSpPr/>
          <p:nvPr/>
        </p:nvSpPr>
        <p:spPr>
          <a:xfrm>
            <a:off x="6195059" y="1664207"/>
            <a:ext cx="1267967" cy="499872"/>
          </a:xfrm>
          <a:prstGeom prst="rect">
            <a:avLst/>
          </a:prstGeom>
          <a:blipFill>
            <a:blip r:embed="rId37" cstate="print"/>
            <a:stretch>
              <a:fillRect/>
            </a:stretch>
          </a:blipFill>
        </p:spPr>
        <p:txBody>
          <a:bodyPr wrap="square" lIns="0" tIns="0" rIns="0" bIns="0" rtlCol="0"/>
          <a:lstStyle/>
          <a:p>
            <a:endParaRPr/>
          </a:p>
        </p:txBody>
      </p:sp>
      <p:sp>
        <p:nvSpPr>
          <p:cNvPr id="59" name="object 59"/>
          <p:cNvSpPr/>
          <p:nvPr/>
        </p:nvSpPr>
        <p:spPr>
          <a:xfrm>
            <a:off x="7054595" y="1664207"/>
            <a:ext cx="559307" cy="499872"/>
          </a:xfrm>
          <a:prstGeom prst="rect">
            <a:avLst/>
          </a:prstGeom>
          <a:blipFill>
            <a:blip r:embed="rId33" cstate="print"/>
            <a:stretch>
              <a:fillRect/>
            </a:stretch>
          </a:blipFill>
        </p:spPr>
        <p:txBody>
          <a:bodyPr wrap="square" lIns="0" tIns="0" rIns="0" bIns="0" rtlCol="0"/>
          <a:lstStyle/>
          <a:p>
            <a:endParaRPr/>
          </a:p>
        </p:txBody>
      </p:sp>
      <p:sp>
        <p:nvSpPr>
          <p:cNvPr id="60" name="object 60"/>
          <p:cNvSpPr/>
          <p:nvPr/>
        </p:nvSpPr>
        <p:spPr>
          <a:xfrm>
            <a:off x="7205471" y="1664207"/>
            <a:ext cx="1671827" cy="499872"/>
          </a:xfrm>
          <a:prstGeom prst="rect">
            <a:avLst/>
          </a:prstGeom>
          <a:blipFill>
            <a:blip r:embed="rId38" cstate="print"/>
            <a:stretch>
              <a:fillRect/>
            </a:stretch>
          </a:blipFill>
        </p:spPr>
        <p:txBody>
          <a:bodyPr wrap="square" lIns="0" tIns="0" rIns="0" bIns="0" rtlCol="0"/>
          <a:lstStyle/>
          <a:p>
            <a:endParaRPr/>
          </a:p>
        </p:txBody>
      </p:sp>
      <p:sp>
        <p:nvSpPr>
          <p:cNvPr id="61" name="object 61"/>
          <p:cNvSpPr/>
          <p:nvPr/>
        </p:nvSpPr>
        <p:spPr>
          <a:xfrm>
            <a:off x="8468868" y="1664207"/>
            <a:ext cx="541020" cy="499872"/>
          </a:xfrm>
          <a:prstGeom prst="rect">
            <a:avLst/>
          </a:prstGeom>
          <a:blipFill>
            <a:blip r:embed="rId13" cstate="print"/>
            <a:stretch>
              <a:fillRect/>
            </a:stretch>
          </a:blipFill>
        </p:spPr>
        <p:txBody>
          <a:bodyPr wrap="square" lIns="0" tIns="0" rIns="0" bIns="0" rtlCol="0"/>
          <a:lstStyle/>
          <a:p>
            <a:endParaRPr/>
          </a:p>
        </p:txBody>
      </p:sp>
      <p:sp>
        <p:nvSpPr>
          <p:cNvPr id="62" name="object 62"/>
          <p:cNvSpPr/>
          <p:nvPr/>
        </p:nvSpPr>
        <p:spPr>
          <a:xfrm>
            <a:off x="423672" y="2029967"/>
            <a:ext cx="577596" cy="499872"/>
          </a:xfrm>
          <a:prstGeom prst="rect">
            <a:avLst/>
          </a:prstGeom>
          <a:blipFill>
            <a:blip r:embed="rId25" cstate="print"/>
            <a:stretch>
              <a:fillRect/>
            </a:stretch>
          </a:blipFill>
        </p:spPr>
        <p:txBody>
          <a:bodyPr wrap="square" lIns="0" tIns="0" rIns="0" bIns="0" rtlCol="0"/>
          <a:lstStyle/>
          <a:p>
            <a:endParaRPr/>
          </a:p>
        </p:txBody>
      </p:sp>
      <p:sp>
        <p:nvSpPr>
          <p:cNvPr id="63" name="object 63"/>
          <p:cNvSpPr/>
          <p:nvPr/>
        </p:nvSpPr>
        <p:spPr>
          <a:xfrm>
            <a:off x="592836" y="2029967"/>
            <a:ext cx="539496" cy="499872"/>
          </a:xfrm>
          <a:prstGeom prst="rect">
            <a:avLst/>
          </a:prstGeom>
          <a:blipFill>
            <a:blip r:embed="rId13" cstate="print"/>
            <a:stretch>
              <a:fillRect/>
            </a:stretch>
          </a:blipFill>
        </p:spPr>
        <p:txBody>
          <a:bodyPr wrap="square" lIns="0" tIns="0" rIns="0" bIns="0" rtlCol="0"/>
          <a:lstStyle/>
          <a:p>
            <a:endParaRPr/>
          </a:p>
        </p:txBody>
      </p:sp>
      <p:sp>
        <p:nvSpPr>
          <p:cNvPr id="64" name="object 64"/>
          <p:cNvSpPr/>
          <p:nvPr/>
        </p:nvSpPr>
        <p:spPr>
          <a:xfrm>
            <a:off x="723900" y="2029967"/>
            <a:ext cx="780288" cy="499872"/>
          </a:xfrm>
          <a:prstGeom prst="rect">
            <a:avLst/>
          </a:prstGeom>
          <a:blipFill>
            <a:blip r:embed="rId39" cstate="print"/>
            <a:stretch>
              <a:fillRect/>
            </a:stretch>
          </a:blipFill>
        </p:spPr>
        <p:txBody>
          <a:bodyPr wrap="square" lIns="0" tIns="0" rIns="0" bIns="0" rtlCol="0"/>
          <a:lstStyle/>
          <a:p>
            <a:endParaRPr/>
          </a:p>
        </p:txBody>
      </p:sp>
      <p:sp>
        <p:nvSpPr>
          <p:cNvPr id="65" name="object 65"/>
          <p:cNvSpPr/>
          <p:nvPr/>
        </p:nvSpPr>
        <p:spPr>
          <a:xfrm>
            <a:off x="1095755" y="2029967"/>
            <a:ext cx="539495" cy="499872"/>
          </a:xfrm>
          <a:prstGeom prst="rect">
            <a:avLst/>
          </a:prstGeom>
          <a:blipFill>
            <a:blip r:embed="rId13" cstate="print"/>
            <a:stretch>
              <a:fillRect/>
            </a:stretch>
          </a:blipFill>
        </p:spPr>
        <p:txBody>
          <a:bodyPr wrap="square" lIns="0" tIns="0" rIns="0" bIns="0" rtlCol="0"/>
          <a:lstStyle/>
          <a:p>
            <a:endParaRPr/>
          </a:p>
        </p:txBody>
      </p:sp>
      <p:sp>
        <p:nvSpPr>
          <p:cNvPr id="66" name="object 66"/>
          <p:cNvSpPr/>
          <p:nvPr/>
        </p:nvSpPr>
        <p:spPr>
          <a:xfrm>
            <a:off x="1226819" y="2029967"/>
            <a:ext cx="1309116" cy="499872"/>
          </a:xfrm>
          <a:prstGeom prst="rect">
            <a:avLst/>
          </a:prstGeom>
          <a:blipFill>
            <a:blip r:embed="rId40" cstate="print"/>
            <a:stretch>
              <a:fillRect/>
            </a:stretch>
          </a:blipFill>
        </p:spPr>
        <p:txBody>
          <a:bodyPr wrap="square" lIns="0" tIns="0" rIns="0" bIns="0" rtlCol="0"/>
          <a:lstStyle/>
          <a:p>
            <a:endParaRPr/>
          </a:p>
        </p:txBody>
      </p:sp>
      <p:sp>
        <p:nvSpPr>
          <p:cNvPr id="67" name="object 67"/>
          <p:cNvSpPr/>
          <p:nvPr/>
        </p:nvSpPr>
        <p:spPr>
          <a:xfrm>
            <a:off x="2127504" y="2029967"/>
            <a:ext cx="541019" cy="499872"/>
          </a:xfrm>
          <a:prstGeom prst="rect">
            <a:avLst/>
          </a:prstGeom>
          <a:blipFill>
            <a:blip r:embed="rId13" cstate="print"/>
            <a:stretch>
              <a:fillRect/>
            </a:stretch>
          </a:blipFill>
        </p:spPr>
        <p:txBody>
          <a:bodyPr wrap="square" lIns="0" tIns="0" rIns="0" bIns="0" rtlCol="0"/>
          <a:lstStyle/>
          <a:p>
            <a:endParaRPr/>
          </a:p>
        </p:txBody>
      </p:sp>
      <p:sp>
        <p:nvSpPr>
          <p:cNvPr id="68" name="object 68"/>
          <p:cNvSpPr/>
          <p:nvPr/>
        </p:nvSpPr>
        <p:spPr>
          <a:xfrm>
            <a:off x="2260092" y="2029967"/>
            <a:ext cx="568451" cy="499872"/>
          </a:xfrm>
          <a:prstGeom prst="rect">
            <a:avLst/>
          </a:prstGeom>
          <a:blipFill>
            <a:blip r:embed="rId41" cstate="print"/>
            <a:stretch>
              <a:fillRect/>
            </a:stretch>
          </a:blipFill>
        </p:spPr>
        <p:txBody>
          <a:bodyPr wrap="square" lIns="0" tIns="0" rIns="0" bIns="0" rtlCol="0"/>
          <a:lstStyle/>
          <a:p>
            <a:endParaRPr/>
          </a:p>
        </p:txBody>
      </p:sp>
      <p:sp>
        <p:nvSpPr>
          <p:cNvPr id="69" name="object 69"/>
          <p:cNvSpPr/>
          <p:nvPr/>
        </p:nvSpPr>
        <p:spPr>
          <a:xfrm>
            <a:off x="2420111" y="2029967"/>
            <a:ext cx="541019" cy="499872"/>
          </a:xfrm>
          <a:prstGeom prst="rect">
            <a:avLst/>
          </a:prstGeom>
          <a:blipFill>
            <a:blip r:embed="rId13" cstate="print"/>
            <a:stretch>
              <a:fillRect/>
            </a:stretch>
          </a:blipFill>
        </p:spPr>
        <p:txBody>
          <a:bodyPr wrap="square" lIns="0" tIns="0" rIns="0" bIns="0" rtlCol="0"/>
          <a:lstStyle/>
          <a:p>
            <a:endParaRPr/>
          </a:p>
        </p:txBody>
      </p:sp>
      <p:sp>
        <p:nvSpPr>
          <p:cNvPr id="70" name="object 70"/>
          <p:cNvSpPr/>
          <p:nvPr/>
        </p:nvSpPr>
        <p:spPr>
          <a:xfrm>
            <a:off x="2552700" y="2029967"/>
            <a:ext cx="780288" cy="499872"/>
          </a:xfrm>
          <a:prstGeom prst="rect">
            <a:avLst/>
          </a:prstGeom>
          <a:blipFill>
            <a:blip r:embed="rId39" cstate="print"/>
            <a:stretch>
              <a:fillRect/>
            </a:stretch>
          </a:blipFill>
        </p:spPr>
        <p:txBody>
          <a:bodyPr wrap="square" lIns="0" tIns="0" rIns="0" bIns="0" rtlCol="0"/>
          <a:lstStyle/>
          <a:p>
            <a:endParaRPr/>
          </a:p>
        </p:txBody>
      </p:sp>
      <p:sp>
        <p:nvSpPr>
          <p:cNvPr id="71" name="object 71"/>
          <p:cNvSpPr/>
          <p:nvPr/>
        </p:nvSpPr>
        <p:spPr>
          <a:xfrm>
            <a:off x="2924555" y="2029967"/>
            <a:ext cx="539495" cy="499872"/>
          </a:xfrm>
          <a:prstGeom prst="rect">
            <a:avLst/>
          </a:prstGeom>
          <a:blipFill>
            <a:blip r:embed="rId13" cstate="print"/>
            <a:stretch>
              <a:fillRect/>
            </a:stretch>
          </a:blipFill>
        </p:spPr>
        <p:txBody>
          <a:bodyPr wrap="square" lIns="0" tIns="0" rIns="0" bIns="0" rtlCol="0"/>
          <a:lstStyle/>
          <a:p>
            <a:endParaRPr/>
          </a:p>
        </p:txBody>
      </p:sp>
      <p:sp>
        <p:nvSpPr>
          <p:cNvPr id="72" name="object 72"/>
          <p:cNvSpPr/>
          <p:nvPr/>
        </p:nvSpPr>
        <p:spPr>
          <a:xfrm>
            <a:off x="3055620" y="2029967"/>
            <a:ext cx="1045463" cy="499872"/>
          </a:xfrm>
          <a:prstGeom prst="rect">
            <a:avLst/>
          </a:prstGeom>
          <a:blipFill>
            <a:blip r:embed="rId42" cstate="print"/>
            <a:stretch>
              <a:fillRect/>
            </a:stretch>
          </a:blipFill>
        </p:spPr>
        <p:txBody>
          <a:bodyPr wrap="square" lIns="0" tIns="0" rIns="0" bIns="0" rtlCol="0"/>
          <a:lstStyle/>
          <a:p>
            <a:endParaRPr/>
          </a:p>
        </p:txBody>
      </p:sp>
      <p:sp>
        <p:nvSpPr>
          <p:cNvPr id="73" name="object 73"/>
          <p:cNvSpPr/>
          <p:nvPr/>
        </p:nvSpPr>
        <p:spPr>
          <a:xfrm>
            <a:off x="3692652" y="2029967"/>
            <a:ext cx="541020" cy="499872"/>
          </a:xfrm>
          <a:prstGeom prst="rect">
            <a:avLst/>
          </a:prstGeom>
          <a:blipFill>
            <a:blip r:embed="rId13" cstate="print"/>
            <a:stretch>
              <a:fillRect/>
            </a:stretch>
          </a:blipFill>
        </p:spPr>
        <p:txBody>
          <a:bodyPr wrap="square" lIns="0" tIns="0" rIns="0" bIns="0" rtlCol="0"/>
          <a:lstStyle/>
          <a:p>
            <a:endParaRPr/>
          </a:p>
        </p:txBody>
      </p:sp>
      <p:sp>
        <p:nvSpPr>
          <p:cNvPr id="74" name="object 74"/>
          <p:cNvSpPr/>
          <p:nvPr/>
        </p:nvSpPr>
        <p:spPr>
          <a:xfrm>
            <a:off x="3825240" y="2029967"/>
            <a:ext cx="1588008" cy="499872"/>
          </a:xfrm>
          <a:prstGeom prst="rect">
            <a:avLst/>
          </a:prstGeom>
          <a:blipFill>
            <a:blip r:embed="rId43" cstate="print"/>
            <a:stretch>
              <a:fillRect/>
            </a:stretch>
          </a:blipFill>
        </p:spPr>
        <p:txBody>
          <a:bodyPr wrap="square" lIns="0" tIns="0" rIns="0" bIns="0" rtlCol="0"/>
          <a:lstStyle/>
          <a:p>
            <a:endParaRPr/>
          </a:p>
        </p:txBody>
      </p:sp>
      <p:sp>
        <p:nvSpPr>
          <p:cNvPr id="75" name="object 75"/>
          <p:cNvSpPr/>
          <p:nvPr/>
        </p:nvSpPr>
        <p:spPr>
          <a:xfrm>
            <a:off x="5004815" y="2029967"/>
            <a:ext cx="539496" cy="499872"/>
          </a:xfrm>
          <a:prstGeom prst="rect">
            <a:avLst/>
          </a:prstGeom>
          <a:blipFill>
            <a:blip r:embed="rId13" cstate="print"/>
            <a:stretch>
              <a:fillRect/>
            </a:stretch>
          </a:blipFill>
        </p:spPr>
        <p:txBody>
          <a:bodyPr wrap="square" lIns="0" tIns="0" rIns="0" bIns="0" rtlCol="0"/>
          <a:lstStyle/>
          <a:p>
            <a:endParaRPr/>
          </a:p>
        </p:txBody>
      </p:sp>
      <p:sp>
        <p:nvSpPr>
          <p:cNvPr id="76" name="object 76"/>
          <p:cNvSpPr/>
          <p:nvPr/>
        </p:nvSpPr>
        <p:spPr>
          <a:xfrm>
            <a:off x="5135879" y="2029967"/>
            <a:ext cx="1132331" cy="499872"/>
          </a:xfrm>
          <a:prstGeom prst="rect">
            <a:avLst/>
          </a:prstGeom>
          <a:blipFill>
            <a:blip r:embed="rId44" cstate="print"/>
            <a:stretch>
              <a:fillRect/>
            </a:stretch>
          </a:blipFill>
        </p:spPr>
        <p:txBody>
          <a:bodyPr wrap="square" lIns="0" tIns="0" rIns="0" bIns="0" rtlCol="0"/>
          <a:lstStyle/>
          <a:p>
            <a:endParaRPr/>
          </a:p>
        </p:txBody>
      </p:sp>
      <p:sp>
        <p:nvSpPr>
          <p:cNvPr id="77" name="object 77"/>
          <p:cNvSpPr/>
          <p:nvPr/>
        </p:nvSpPr>
        <p:spPr>
          <a:xfrm>
            <a:off x="5859779" y="2029967"/>
            <a:ext cx="539496" cy="499872"/>
          </a:xfrm>
          <a:prstGeom prst="rect">
            <a:avLst/>
          </a:prstGeom>
          <a:blipFill>
            <a:blip r:embed="rId13" cstate="print"/>
            <a:stretch>
              <a:fillRect/>
            </a:stretch>
          </a:blipFill>
        </p:spPr>
        <p:txBody>
          <a:bodyPr wrap="square" lIns="0" tIns="0" rIns="0" bIns="0" rtlCol="0"/>
          <a:lstStyle/>
          <a:p>
            <a:endParaRPr/>
          </a:p>
        </p:txBody>
      </p:sp>
      <p:sp>
        <p:nvSpPr>
          <p:cNvPr id="78" name="object 78"/>
          <p:cNvSpPr/>
          <p:nvPr/>
        </p:nvSpPr>
        <p:spPr>
          <a:xfrm>
            <a:off x="5990844" y="2029967"/>
            <a:ext cx="864107" cy="499872"/>
          </a:xfrm>
          <a:prstGeom prst="rect">
            <a:avLst/>
          </a:prstGeom>
          <a:blipFill>
            <a:blip r:embed="rId45" cstate="print"/>
            <a:stretch>
              <a:fillRect/>
            </a:stretch>
          </a:blipFill>
        </p:spPr>
        <p:txBody>
          <a:bodyPr wrap="square" lIns="0" tIns="0" rIns="0" bIns="0" rtlCol="0"/>
          <a:lstStyle/>
          <a:p>
            <a:endParaRPr/>
          </a:p>
        </p:txBody>
      </p:sp>
      <p:sp>
        <p:nvSpPr>
          <p:cNvPr id="79" name="object 79"/>
          <p:cNvSpPr/>
          <p:nvPr/>
        </p:nvSpPr>
        <p:spPr>
          <a:xfrm>
            <a:off x="6507480" y="2232660"/>
            <a:ext cx="409955" cy="297179"/>
          </a:xfrm>
          <a:prstGeom prst="rect">
            <a:avLst/>
          </a:prstGeom>
          <a:blipFill>
            <a:blip r:embed="rId46" cstate="print"/>
            <a:stretch>
              <a:fillRect/>
            </a:stretch>
          </a:blipFill>
        </p:spPr>
        <p:txBody>
          <a:bodyPr wrap="square" lIns="0" tIns="0" rIns="0" bIns="0" rtlCol="0"/>
          <a:lstStyle/>
          <a:p>
            <a:endParaRPr/>
          </a:p>
        </p:txBody>
      </p:sp>
      <p:sp>
        <p:nvSpPr>
          <p:cNvPr id="80" name="object 80"/>
          <p:cNvSpPr/>
          <p:nvPr/>
        </p:nvSpPr>
        <p:spPr>
          <a:xfrm>
            <a:off x="6569964" y="2029967"/>
            <a:ext cx="541020" cy="499872"/>
          </a:xfrm>
          <a:prstGeom prst="rect">
            <a:avLst/>
          </a:prstGeom>
          <a:blipFill>
            <a:blip r:embed="rId47" cstate="print"/>
            <a:stretch>
              <a:fillRect/>
            </a:stretch>
          </a:blipFill>
        </p:spPr>
        <p:txBody>
          <a:bodyPr wrap="square" lIns="0" tIns="0" rIns="0" bIns="0" rtlCol="0"/>
          <a:lstStyle/>
          <a:p>
            <a:endParaRPr/>
          </a:p>
        </p:txBody>
      </p:sp>
      <p:sp>
        <p:nvSpPr>
          <p:cNvPr id="81" name="object 81"/>
          <p:cNvSpPr/>
          <p:nvPr/>
        </p:nvSpPr>
        <p:spPr>
          <a:xfrm>
            <a:off x="6702552" y="2029967"/>
            <a:ext cx="537972" cy="499872"/>
          </a:xfrm>
          <a:prstGeom prst="rect">
            <a:avLst/>
          </a:prstGeom>
          <a:blipFill>
            <a:blip r:embed="rId13" cstate="print"/>
            <a:stretch>
              <a:fillRect/>
            </a:stretch>
          </a:blipFill>
        </p:spPr>
        <p:txBody>
          <a:bodyPr wrap="square" lIns="0" tIns="0" rIns="0" bIns="0" rtlCol="0"/>
          <a:lstStyle/>
          <a:p>
            <a:endParaRPr/>
          </a:p>
        </p:txBody>
      </p:sp>
      <p:sp>
        <p:nvSpPr>
          <p:cNvPr id="82" name="object 82"/>
          <p:cNvSpPr/>
          <p:nvPr/>
        </p:nvSpPr>
        <p:spPr>
          <a:xfrm>
            <a:off x="6832092" y="2029967"/>
            <a:ext cx="541020" cy="499872"/>
          </a:xfrm>
          <a:prstGeom prst="rect">
            <a:avLst/>
          </a:prstGeom>
          <a:blipFill>
            <a:blip r:embed="rId13" cstate="print"/>
            <a:stretch>
              <a:fillRect/>
            </a:stretch>
          </a:blipFill>
        </p:spPr>
        <p:txBody>
          <a:bodyPr wrap="square" lIns="0" tIns="0" rIns="0" bIns="0" rtlCol="0"/>
          <a:lstStyle/>
          <a:p>
            <a:endParaRPr/>
          </a:p>
        </p:txBody>
      </p:sp>
      <p:sp>
        <p:nvSpPr>
          <p:cNvPr id="83" name="object 83"/>
          <p:cNvSpPr/>
          <p:nvPr/>
        </p:nvSpPr>
        <p:spPr>
          <a:xfrm>
            <a:off x="423672" y="2468879"/>
            <a:ext cx="541020" cy="499872"/>
          </a:xfrm>
          <a:prstGeom prst="rect">
            <a:avLst/>
          </a:prstGeom>
          <a:blipFill>
            <a:blip r:embed="rId13" cstate="print"/>
            <a:stretch>
              <a:fillRect/>
            </a:stretch>
          </a:blipFill>
        </p:spPr>
        <p:txBody>
          <a:bodyPr wrap="square" lIns="0" tIns="0" rIns="0" bIns="0" rtlCol="0"/>
          <a:lstStyle/>
          <a:p>
            <a:endParaRPr/>
          </a:p>
        </p:txBody>
      </p:sp>
      <p:sp>
        <p:nvSpPr>
          <p:cNvPr id="84" name="object 84"/>
          <p:cNvSpPr/>
          <p:nvPr/>
        </p:nvSpPr>
        <p:spPr>
          <a:xfrm>
            <a:off x="423672" y="2907792"/>
            <a:ext cx="1164336" cy="499872"/>
          </a:xfrm>
          <a:prstGeom prst="rect">
            <a:avLst/>
          </a:prstGeom>
          <a:blipFill>
            <a:blip r:embed="rId48" cstate="print"/>
            <a:stretch>
              <a:fillRect/>
            </a:stretch>
          </a:blipFill>
        </p:spPr>
        <p:txBody>
          <a:bodyPr wrap="square" lIns="0" tIns="0" rIns="0" bIns="0" rtlCol="0"/>
          <a:lstStyle/>
          <a:p>
            <a:endParaRPr/>
          </a:p>
        </p:txBody>
      </p:sp>
      <p:sp>
        <p:nvSpPr>
          <p:cNvPr id="85" name="object 85"/>
          <p:cNvSpPr/>
          <p:nvPr/>
        </p:nvSpPr>
        <p:spPr>
          <a:xfrm>
            <a:off x="1179575" y="2907792"/>
            <a:ext cx="551688" cy="499872"/>
          </a:xfrm>
          <a:prstGeom prst="rect">
            <a:avLst/>
          </a:prstGeom>
          <a:blipFill>
            <a:blip r:embed="rId49" cstate="print"/>
            <a:stretch>
              <a:fillRect/>
            </a:stretch>
          </a:blipFill>
        </p:spPr>
        <p:txBody>
          <a:bodyPr wrap="square" lIns="0" tIns="0" rIns="0" bIns="0" rtlCol="0"/>
          <a:lstStyle/>
          <a:p>
            <a:endParaRPr/>
          </a:p>
        </p:txBody>
      </p:sp>
      <p:sp>
        <p:nvSpPr>
          <p:cNvPr id="86" name="object 86"/>
          <p:cNvSpPr/>
          <p:nvPr/>
        </p:nvSpPr>
        <p:spPr>
          <a:xfrm>
            <a:off x="1322832" y="2907792"/>
            <a:ext cx="1528571" cy="499872"/>
          </a:xfrm>
          <a:prstGeom prst="rect">
            <a:avLst/>
          </a:prstGeom>
          <a:blipFill>
            <a:blip r:embed="rId50" cstate="print"/>
            <a:stretch>
              <a:fillRect/>
            </a:stretch>
          </a:blipFill>
        </p:spPr>
        <p:txBody>
          <a:bodyPr wrap="square" lIns="0" tIns="0" rIns="0" bIns="0" rtlCol="0"/>
          <a:lstStyle/>
          <a:p>
            <a:endParaRPr/>
          </a:p>
        </p:txBody>
      </p:sp>
      <p:sp>
        <p:nvSpPr>
          <p:cNvPr id="87" name="object 87"/>
          <p:cNvSpPr/>
          <p:nvPr/>
        </p:nvSpPr>
        <p:spPr>
          <a:xfrm>
            <a:off x="2442972" y="2907792"/>
            <a:ext cx="551688" cy="499872"/>
          </a:xfrm>
          <a:prstGeom prst="rect">
            <a:avLst/>
          </a:prstGeom>
          <a:blipFill>
            <a:blip r:embed="rId49" cstate="print"/>
            <a:stretch>
              <a:fillRect/>
            </a:stretch>
          </a:blipFill>
        </p:spPr>
        <p:txBody>
          <a:bodyPr wrap="square" lIns="0" tIns="0" rIns="0" bIns="0" rtlCol="0"/>
          <a:lstStyle/>
          <a:p>
            <a:endParaRPr/>
          </a:p>
        </p:txBody>
      </p:sp>
      <p:sp>
        <p:nvSpPr>
          <p:cNvPr id="88" name="object 88"/>
          <p:cNvSpPr/>
          <p:nvPr/>
        </p:nvSpPr>
        <p:spPr>
          <a:xfrm>
            <a:off x="2586227" y="2907792"/>
            <a:ext cx="1199388" cy="499872"/>
          </a:xfrm>
          <a:prstGeom prst="rect">
            <a:avLst/>
          </a:prstGeom>
          <a:blipFill>
            <a:blip r:embed="rId51" cstate="print"/>
            <a:stretch>
              <a:fillRect/>
            </a:stretch>
          </a:blipFill>
        </p:spPr>
        <p:txBody>
          <a:bodyPr wrap="square" lIns="0" tIns="0" rIns="0" bIns="0" rtlCol="0"/>
          <a:lstStyle/>
          <a:p>
            <a:endParaRPr/>
          </a:p>
        </p:txBody>
      </p:sp>
      <p:sp>
        <p:nvSpPr>
          <p:cNvPr id="89" name="object 89"/>
          <p:cNvSpPr/>
          <p:nvPr/>
        </p:nvSpPr>
        <p:spPr>
          <a:xfrm>
            <a:off x="3377184" y="2907792"/>
            <a:ext cx="551688" cy="499872"/>
          </a:xfrm>
          <a:prstGeom prst="rect">
            <a:avLst/>
          </a:prstGeom>
          <a:blipFill>
            <a:blip r:embed="rId49" cstate="print"/>
            <a:stretch>
              <a:fillRect/>
            </a:stretch>
          </a:blipFill>
        </p:spPr>
        <p:txBody>
          <a:bodyPr wrap="square" lIns="0" tIns="0" rIns="0" bIns="0" rtlCol="0"/>
          <a:lstStyle/>
          <a:p>
            <a:endParaRPr/>
          </a:p>
        </p:txBody>
      </p:sp>
      <p:sp>
        <p:nvSpPr>
          <p:cNvPr id="90" name="object 90"/>
          <p:cNvSpPr/>
          <p:nvPr/>
        </p:nvSpPr>
        <p:spPr>
          <a:xfrm>
            <a:off x="3520440" y="2907792"/>
            <a:ext cx="841248" cy="499872"/>
          </a:xfrm>
          <a:prstGeom prst="rect">
            <a:avLst/>
          </a:prstGeom>
          <a:blipFill>
            <a:blip r:embed="rId52" cstate="print"/>
            <a:stretch>
              <a:fillRect/>
            </a:stretch>
          </a:blipFill>
        </p:spPr>
        <p:txBody>
          <a:bodyPr wrap="square" lIns="0" tIns="0" rIns="0" bIns="0" rtlCol="0"/>
          <a:lstStyle/>
          <a:p>
            <a:endParaRPr/>
          </a:p>
        </p:txBody>
      </p:sp>
      <p:sp>
        <p:nvSpPr>
          <p:cNvPr id="91" name="object 91"/>
          <p:cNvSpPr/>
          <p:nvPr/>
        </p:nvSpPr>
        <p:spPr>
          <a:xfrm>
            <a:off x="3953255" y="2907792"/>
            <a:ext cx="551688" cy="499872"/>
          </a:xfrm>
          <a:prstGeom prst="rect">
            <a:avLst/>
          </a:prstGeom>
          <a:blipFill>
            <a:blip r:embed="rId49" cstate="print"/>
            <a:stretch>
              <a:fillRect/>
            </a:stretch>
          </a:blipFill>
        </p:spPr>
        <p:txBody>
          <a:bodyPr wrap="square" lIns="0" tIns="0" rIns="0" bIns="0" rtlCol="0"/>
          <a:lstStyle/>
          <a:p>
            <a:endParaRPr/>
          </a:p>
        </p:txBody>
      </p:sp>
      <p:sp>
        <p:nvSpPr>
          <p:cNvPr id="92" name="object 92"/>
          <p:cNvSpPr/>
          <p:nvPr/>
        </p:nvSpPr>
        <p:spPr>
          <a:xfrm>
            <a:off x="4096511" y="2907792"/>
            <a:ext cx="1589532" cy="499872"/>
          </a:xfrm>
          <a:prstGeom prst="rect">
            <a:avLst/>
          </a:prstGeom>
          <a:blipFill>
            <a:blip r:embed="rId53" cstate="print"/>
            <a:stretch>
              <a:fillRect/>
            </a:stretch>
          </a:blipFill>
        </p:spPr>
        <p:txBody>
          <a:bodyPr wrap="square" lIns="0" tIns="0" rIns="0" bIns="0" rtlCol="0"/>
          <a:lstStyle/>
          <a:p>
            <a:endParaRPr/>
          </a:p>
        </p:txBody>
      </p:sp>
      <p:sp>
        <p:nvSpPr>
          <p:cNvPr id="93" name="object 93"/>
          <p:cNvSpPr/>
          <p:nvPr/>
        </p:nvSpPr>
        <p:spPr>
          <a:xfrm>
            <a:off x="5277611" y="2907792"/>
            <a:ext cx="551688" cy="499872"/>
          </a:xfrm>
          <a:prstGeom prst="rect">
            <a:avLst/>
          </a:prstGeom>
          <a:blipFill>
            <a:blip r:embed="rId49" cstate="print"/>
            <a:stretch>
              <a:fillRect/>
            </a:stretch>
          </a:blipFill>
        </p:spPr>
        <p:txBody>
          <a:bodyPr wrap="square" lIns="0" tIns="0" rIns="0" bIns="0" rtlCol="0"/>
          <a:lstStyle/>
          <a:p>
            <a:endParaRPr/>
          </a:p>
        </p:txBody>
      </p:sp>
      <p:sp>
        <p:nvSpPr>
          <p:cNvPr id="94" name="object 94"/>
          <p:cNvSpPr/>
          <p:nvPr/>
        </p:nvSpPr>
        <p:spPr>
          <a:xfrm>
            <a:off x="5420867" y="2907792"/>
            <a:ext cx="1801367" cy="499872"/>
          </a:xfrm>
          <a:prstGeom prst="rect">
            <a:avLst/>
          </a:prstGeom>
          <a:blipFill>
            <a:blip r:embed="rId54" cstate="print"/>
            <a:stretch>
              <a:fillRect/>
            </a:stretch>
          </a:blipFill>
        </p:spPr>
        <p:txBody>
          <a:bodyPr wrap="square" lIns="0" tIns="0" rIns="0" bIns="0" rtlCol="0"/>
          <a:lstStyle/>
          <a:p>
            <a:endParaRPr/>
          </a:p>
        </p:txBody>
      </p:sp>
      <p:sp>
        <p:nvSpPr>
          <p:cNvPr id="95" name="object 95"/>
          <p:cNvSpPr/>
          <p:nvPr/>
        </p:nvSpPr>
        <p:spPr>
          <a:xfrm>
            <a:off x="6813804" y="2907792"/>
            <a:ext cx="551688" cy="499872"/>
          </a:xfrm>
          <a:prstGeom prst="rect">
            <a:avLst/>
          </a:prstGeom>
          <a:blipFill>
            <a:blip r:embed="rId49" cstate="print"/>
            <a:stretch>
              <a:fillRect/>
            </a:stretch>
          </a:blipFill>
        </p:spPr>
        <p:txBody>
          <a:bodyPr wrap="square" lIns="0" tIns="0" rIns="0" bIns="0" rtlCol="0"/>
          <a:lstStyle/>
          <a:p>
            <a:endParaRPr/>
          </a:p>
        </p:txBody>
      </p:sp>
      <p:sp>
        <p:nvSpPr>
          <p:cNvPr id="96" name="object 96"/>
          <p:cNvSpPr/>
          <p:nvPr/>
        </p:nvSpPr>
        <p:spPr>
          <a:xfrm>
            <a:off x="6957059" y="2907792"/>
            <a:ext cx="973836" cy="499872"/>
          </a:xfrm>
          <a:prstGeom prst="rect">
            <a:avLst/>
          </a:prstGeom>
          <a:blipFill>
            <a:blip r:embed="rId55" cstate="print"/>
            <a:stretch>
              <a:fillRect/>
            </a:stretch>
          </a:blipFill>
        </p:spPr>
        <p:txBody>
          <a:bodyPr wrap="square" lIns="0" tIns="0" rIns="0" bIns="0" rtlCol="0"/>
          <a:lstStyle/>
          <a:p>
            <a:endParaRPr/>
          </a:p>
        </p:txBody>
      </p:sp>
      <p:sp>
        <p:nvSpPr>
          <p:cNvPr id="97" name="object 97"/>
          <p:cNvSpPr/>
          <p:nvPr/>
        </p:nvSpPr>
        <p:spPr>
          <a:xfrm>
            <a:off x="7522464" y="2907792"/>
            <a:ext cx="551687" cy="499872"/>
          </a:xfrm>
          <a:prstGeom prst="rect">
            <a:avLst/>
          </a:prstGeom>
          <a:blipFill>
            <a:blip r:embed="rId49" cstate="print"/>
            <a:stretch>
              <a:fillRect/>
            </a:stretch>
          </a:blipFill>
        </p:spPr>
        <p:txBody>
          <a:bodyPr wrap="square" lIns="0" tIns="0" rIns="0" bIns="0" rtlCol="0"/>
          <a:lstStyle/>
          <a:p>
            <a:endParaRPr/>
          </a:p>
        </p:txBody>
      </p:sp>
      <p:sp>
        <p:nvSpPr>
          <p:cNvPr id="98" name="object 98"/>
          <p:cNvSpPr/>
          <p:nvPr/>
        </p:nvSpPr>
        <p:spPr>
          <a:xfrm>
            <a:off x="7665719" y="2907792"/>
            <a:ext cx="1211579" cy="499872"/>
          </a:xfrm>
          <a:prstGeom prst="rect">
            <a:avLst/>
          </a:prstGeom>
          <a:blipFill>
            <a:blip r:embed="rId56" cstate="print"/>
            <a:stretch>
              <a:fillRect/>
            </a:stretch>
          </a:blipFill>
        </p:spPr>
        <p:txBody>
          <a:bodyPr wrap="square" lIns="0" tIns="0" rIns="0" bIns="0" rtlCol="0"/>
          <a:lstStyle/>
          <a:p>
            <a:endParaRPr/>
          </a:p>
        </p:txBody>
      </p:sp>
      <p:sp>
        <p:nvSpPr>
          <p:cNvPr id="99" name="object 99"/>
          <p:cNvSpPr/>
          <p:nvPr/>
        </p:nvSpPr>
        <p:spPr>
          <a:xfrm>
            <a:off x="8468868" y="2907792"/>
            <a:ext cx="539496" cy="499872"/>
          </a:xfrm>
          <a:prstGeom prst="rect">
            <a:avLst/>
          </a:prstGeom>
          <a:blipFill>
            <a:blip r:embed="rId13" cstate="print"/>
            <a:stretch>
              <a:fillRect/>
            </a:stretch>
          </a:blipFill>
        </p:spPr>
        <p:txBody>
          <a:bodyPr wrap="square" lIns="0" tIns="0" rIns="0" bIns="0" rtlCol="0"/>
          <a:lstStyle/>
          <a:p>
            <a:endParaRPr/>
          </a:p>
        </p:txBody>
      </p:sp>
      <p:sp>
        <p:nvSpPr>
          <p:cNvPr id="100" name="object 100"/>
          <p:cNvSpPr/>
          <p:nvPr/>
        </p:nvSpPr>
        <p:spPr>
          <a:xfrm>
            <a:off x="423672" y="3273552"/>
            <a:ext cx="1289304" cy="499872"/>
          </a:xfrm>
          <a:prstGeom prst="rect">
            <a:avLst/>
          </a:prstGeom>
          <a:blipFill>
            <a:blip r:embed="rId57" cstate="print"/>
            <a:stretch>
              <a:fillRect/>
            </a:stretch>
          </a:blipFill>
        </p:spPr>
        <p:txBody>
          <a:bodyPr wrap="square" lIns="0" tIns="0" rIns="0" bIns="0" rtlCol="0"/>
          <a:lstStyle/>
          <a:p>
            <a:endParaRPr/>
          </a:p>
        </p:txBody>
      </p:sp>
      <p:sp>
        <p:nvSpPr>
          <p:cNvPr id="101" name="object 101"/>
          <p:cNvSpPr/>
          <p:nvPr/>
        </p:nvSpPr>
        <p:spPr>
          <a:xfrm>
            <a:off x="1304544" y="3273552"/>
            <a:ext cx="608076" cy="499872"/>
          </a:xfrm>
          <a:prstGeom prst="rect">
            <a:avLst/>
          </a:prstGeom>
          <a:blipFill>
            <a:blip r:embed="rId58" cstate="print"/>
            <a:stretch>
              <a:fillRect/>
            </a:stretch>
          </a:blipFill>
        </p:spPr>
        <p:txBody>
          <a:bodyPr wrap="square" lIns="0" tIns="0" rIns="0" bIns="0" rtlCol="0"/>
          <a:lstStyle/>
          <a:p>
            <a:endParaRPr/>
          </a:p>
        </p:txBody>
      </p:sp>
      <p:sp>
        <p:nvSpPr>
          <p:cNvPr id="102" name="object 102"/>
          <p:cNvSpPr/>
          <p:nvPr/>
        </p:nvSpPr>
        <p:spPr>
          <a:xfrm>
            <a:off x="1504188" y="3273552"/>
            <a:ext cx="1667256" cy="499872"/>
          </a:xfrm>
          <a:prstGeom prst="rect">
            <a:avLst/>
          </a:prstGeom>
          <a:blipFill>
            <a:blip r:embed="rId59" cstate="print"/>
            <a:stretch>
              <a:fillRect/>
            </a:stretch>
          </a:blipFill>
        </p:spPr>
        <p:txBody>
          <a:bodyPr wrap="square" lIns="0" tIns="0" rIns="0" bIns="0" rtlCol="0"/>
          <a:lstStyle/>
          <a:p>
            <a:endParaRPr/>
          </a:p>
        </p:txBody>
      </p:sp>
      <p:sp>
        <p:nvSpPr>
          <p:cNvPr id="103" name="object 103"/>
          <p:cNvSpPr/>
          <p:nvPr/>
        </p:nvSpPr>
        <p:spPr>
          <a:xfrm>
            <a:off x="2763011" y="3273552"/>
            <a:ext cx="608076" cy="499872"/>
          </a:xfrm>
          <a:prstGeom prst="rect">
            <a:avLst/>
          </a:prstGeom>
          <a:blipFill>
            <a:blip r:embed="rId58" cstate="print"/>
            <a:stretch>
              <a:fillRect/>
            </a:stretch>
          </a:blipFill>
        </p:spPr>
        <p:txBody>
          <a:bodyPr wrap="square" lIns="0" tIns="0" rIns="0" bIns="0" rtlCol="0"/>
          <a:lstStyle/>
          <a:p>
            <a:endParaRPr/>
          </a:p>
        </p:txBody>
      </p:sp>
      <p:sp>
        <p:nvSpPr>
          <p:cNvPr id="104" name="object 104"/>
          <p:cNvSpPr/>
          <p:nvPr/>
        </p:nvSpPr>
        <p:spPr>
          <a:xfrm>
            <a:off x="2962655" y="3273552"/>
            <a:ext cx="876299" cy="499872"/>
          </a:xfrm>
          <a:prstGeom prst="rect">
            <a:avLst/>
          </a:prstGeom>
          <a:blipFill>
            <a:blip r:embed="rId60" cstate="print"/>
            <a:stretch>
              <a:fillRect/>
            </a:stretch>
          </a:blipFill>
        </p:spPr>
        <p:txBody>
          <a:bodyPr wrap="square" lIns="0" tIns="0" rIns="0" bIns="0" rtlCol="0"/>
          <a:lstStyle/>
          <a:p>
            <a:endParaRPr/>
          </a:p>
        </p:txBody>
      </p:sp>
      <p:sp>
        <p:nvSpPr>
          <p:cNvPr id="105" name="object 105"/>
          <p:cNvSpPr/>
          <p:nvPr/>
        </p:nvSpPr>
        <p:spPr>
          <a:xfrm>
            <a:off x="3430523" y="3273552"/>
            <a:ext cx="608076" cy="499872"/>
          </a:xfrm>
          <a:prstGeom prst="rect">
            <a:avLst/>
          </a:prstGeom>
          <a:blipFill>
            <a:blip r:embed="rId58" cstate="print"/>
            <a:stretch>
              <a:fillRect/>
            </a:stretch>
          </a:blipFill>
        </p:spPr>
        <p:txBody>
          <a:bodyPr wrap="square" lIns="0" tIns="0" rIns="0" bIns="0" rtlCol="0"/>
          <a:lstStyle/>
          <a:p>
            <a:endParaRPr/>
          </a:p>
        </p:txBody>
      </p:sp>
      <p:sp>
        <p:nvSpPr>
          <p:cNvPr id="106" name="object 106"/>
          <p:cNvSpPr/>
          <p:nvPr/>
        </p:nvSpPr>
        <p:spPr>
          <a:xfrm>
            <a:off x="3630167" y="3273552"/>
            <a:ext cx="888491" cy="499872"/>
          </a:xfrm>
          <a:prstGeom prst="rect">
            <a:avLst/>
          </a:prstGeom>
          <a:blipFill>
            <a:blip r:embed="rId61" cstate="print"/>
            <a:stretch>
              <a:fillRect/>
            </a:stretch>
          </a:blipFill>
        </p:spPr>
        <p:txBody>
          <a:bodyPr wrap="square" lIns="0" tIns="0" rIns="0" bIns="0" rtlCol="0"/>
          <a:lstStyle/>
          <a:p>
            <a:endParaRPr/>
          </a:p>
        </p:txBody>
      </p:sp>
      <p:sp>
        <p:nvSpPr>
          <p:cNvPr id="107" name="object 107"/>
          <p:cNvSpPr/>
          <p:nvPr/>
        </p:nvSpPr>
        <p:spPr>
          <a:xfrm>
            <a:off x="4110228" y="3273552"/>
            <a:ext cx="608076" cy="499872"/>
          </a:xfrm>
          <a:prstGeom prst="rect">
            <a:avLst/>
          </a:prstGeom>
          <a:blipFill>
            <a:blip r:embed="rId58" cstate="print"/>
            <a:stretch>
              <a:fillRect/>
            </a:stretch>
          </a:blipFill>
        </p:spPr>
        <p:txBody>
          <a:bodyPr wrap="square" lIns="0" tIns="0" rIns="0" bIns="0" rtlCol="0"/>
          <a:lstStyle/>
          <a:p>
            <a:endParaRPr/>
          </a:p>
        </p:txBody>
      </p:sp>
      <p:sp>
        <p:nvSpPr>
          <p:cNvPr id="108" name="object 108"/>
          <p:cNvSpPr/>
          <p:nvPr/>
        </p:nvSpPr>
        <p:spPr>
          <a:xfrm>
            <a:off x="4309871" y="3273552"/>
            <a:ext cx="2110740" cy="499872"/>
          </a:xfrm>
          <a:prstGeom prst="rect">
            <a:avLst/>
          </a:prstGeom>
          <a:blipFill>
            <a:blip r:embed="rId62" cstate="print"/>
            <a:stretch>
              <a:fillRect/>
            </a:stretch>
          </a:blipFill>
        </p:spPr>
        <p:txBody>
          <a:bodyPr wrap="square" lIns="0" tIns="0" rIns="0" bIns="0" rtlCol="0"/>
          <a:lstStyle/>
          <a:p>
            <a:endParaRPr/>
          </a:p>
        </p:txBody>
      </p:sp>
      <p:sp>
        <p:nvSpPr>
          <p:cNvPr id="109" name="object 109"/>
          <p:cNvSpPr/>
          <p:nvPr/>
        </p:nvSpPr>
        <p:spPr>
          <a:xfrm>
            <a:off x="6012179" y="3273552"/>
            <a:ext cx="608076" cy="499872"/>
          </a:xfrm>
          <a:prstGeom prst="rect">
            <a:avLst/>
          </a:prstGeom>
          <a:blipFill>
            <a:blip r:embed="rId58" cstate="print"/>
            <a:stretch>
              <a:fillRect/>
            </a:stretch>
          </a:blipFill>
        </p:spPr>
        <p:txBody>
          <a:bodyPr wrap="square" lIns="0" tIns="0" rIns="0" bIns="0" rtlCol="0"/>
          <a:lstStyle/>
          <a:p>
            <a:endParaRPr/>
          </a:p>
        </p:txBody>
      </p:sp>
      <p:sp>
        <p:nvSpPr>
          <p:cNvPr id="110" name="object 110"/>
          <p:cNvSpPr/>
          <p:nvPr/>
        </p:nvSpPr>
        <p:spPr>
          <a:xfrm>
            <a:off x="6211823" y="3273552"/>
            <a:ext cx="655320" cy="499872"/>
          </a:xfrm>
          <a:prstGeom prst="rect">
            <a:avLst/>
          </a:prstGeom>
          <a:blipFill>
            <a:blip r:embed="rId63" cstate="print"/>
            <a:stretch>
              <a:fillRect/>
            </a:stretch>
          </a:blipFill>
        </p:spPr>
        <p:txBody>
          <a:bodyPr wrap="square" lIns="0" tIns="0" rIns="0" bIns="0" rtlCol="0"/>
          <a:lstStyle/>
          <a:p>
            <a:endParaRPr/>
          </a:p>
        </p:txBody>
      </p:sp>
      <p:sp>
        <p:nvSpPr>
          <p:cNvPr id="111" name="object 111"/>
          <p:cNvSpPr/>
          <p:nvPr/>
        </p:nvSpPr>
        <p:spPr>
          <a:xfrm>
            <a:off x="6458711" y="3273552"/>
            <a:ext cx="608076" cy="499872"/>
          </a:xfrm>
          <a:prstGeom prst="rect">
            <a:avLst/>
          </a:prstGeom>
          <a:blipFill>
            <a:blip r:embed="rId58" cstate="print"/>
            <a:stretch>
              <a:fillRect/>
            </a:stretch>
          </a:blipFill>
        </p:spPr>
        <p:txBody>
          <a:bodyPr wrap="square" lIns="0" tIns="0" rIns="0" bIns="0" rtlCol="0"/>
          <a:lstStyle/>
          <a:p>
            <a:endParaRPr/>
          </a:p>
        </p:txBody>
      </p:sp>
      <p:sp>
        <p:nvSpPr>
          <p:cNvPr id="112" name="object 112"/>
          <p:cNvSpPr/>
          <p:nvPr/>
        </p:nvSpPr>
        <p:spPr>
          <a:xfrm>
            <a:off x="6658356" y="3273552"/>
            <a:ext cx="1764792" cy="499872"/>
          </a:xfrm>
          <a:prstGeom prst="rect">
            <a:avLst/>
          </a:prstGeom>
          <a:blipFill>
            <a:blip r:embed="rId64" cstate="print"/>
            <a:stretch>
              <a:fillRect/>
            </a:stretch>
          </a:blipFill>
        </p:spPr>
        <p:txBody>
          <a:bodyPr wrap="square" lIns="0" tIns="0" rIns="0" bIns="0" rtlCol="0"/>
          <a:lstStyle/>
          <a:p>
            <a:endParaRPr/>
          </a:p>
        </p:txBody>
      </p:sp>
      <p:sp>
        <p:nvSpPr>
          <p:cNvPr id="113" name="object 113"/>
          <p:cNvSpPr/>
          <p:nvPr/>
        </p:nvSpPr>
        <p:spPr>
          <a:xfrm>
            <a:off x="8014716" y="3273552"/>
            <a:ext cx="608076" cy="499872"/>
          </a:xfrm>
          <a:prstGeom prst="rect">
            <a:avLst/>
          </a:prstGeom>
          <a:blipFill>
            <a:blip r:embed="rId58" cstate="print"/>
            <a:stretch>
              <a:fillRect/>
            </a:stretch>
          </a:blipFill>
        </p:spPr>
        <p:txBody>
          <a:bodyPr wrap="square" lIns="0" tIns="0" rIns="0" bIns="0" rtlCol="0"/>
          <a:lstStyle/>
          <a:p>
            <a:endParaRPr/>
          </a:p>
        </p:txBody>
      </p:sp>
      <p:sp>
        <p:nvSpPr>
          <p:cNvPr id="114" name="object 114"/>
          <p:cNvSpPr/>
          <p:nvPr/>
        </p:nvSpPr>
        <p:spPr>
          <a:xfrm>
            <a:off x="8214359" y="3273552"/>
            <a:ext cx="662940" cy="499872"/>
          </a:xfrm>
          <a:prstGeom prst="rect">
            <a:avLst/>
          </a:prstGeom>
          <a:blipFill>
            <a:blip r:embed="rId65" cstate="print"/>
            <a:stretch>
              <a:fillRect/>
            </a:stretch>
          </a:blipFill>
        </p:spPr>
        <p:txBody>
          <a:bodyPr wrap="square" lIns="0" tIns="0" rIns="0" bIns="0" rtlCol="0"/>
          <a:lstStyle/>
          <a:p>
            <a:endParaRPr/>
          </a:p>
        </p:txBody>
      </p:sp>
      <p:sp>
        <p:nvSpPr>
          <p:cNvPr id="115" name="object 115"/>
          <p:cNvSpPr/>
          <p:nvPr/>
        </p:nvSpPr>
        <p:spPr>
          <a:xfrm>
            <a:off x="8468868" y="3273552"/>
            <a:ext cx="541020" cy="499872"/>
          </a:xfrm>
          <a:prstGeom prst="rect">
            <a:avLst/>
          </a:prstGeom>
          <a:blipFill>
            <a:blip r:embed="rId13" cstate="print"/>
            <a:stretch>
              <a:fillRect/>
            </a:stretch>
          </a:blipFill>
        </p:spPr>
        <p:txBody>
          <a:bodyPr wrap="square" lIns="0" tIns="0" rIns="0" bIns="0" rtlCol="0"/>
          <a:lstStyle/>
          <a:p>
            <a:endParaRPr/>
          </a:p>
        </p:txBody>
      </p:sp>
      <p:sp>
        <p:nvSpPr>
          <p:cNvPr id="116" name="object 116"/>
          <p:cNvSpPr/>
          <p:nvPr/>
        </p:nvSpPr>
        <p:spPr>
          <a:xfrm>
            <a:off x="423672" y="3639311"/>
            <a:ext cx="1531619" cy="499871"/>
          </a:xfrm>
          <a:prstGeom prst="rect">
            <a:avLst/>
          </a:prstGeom>
          <a:blipFill>
            <a:blip r:embed="rId66" cstate="print"/>
            <a:stretch>
              <a:fillRect/>
            </a:stretch>
          </a:blipFill>
        </p:spPr>
        <p:txBody>
          <a:bodyPr wrap="square" lIns="0" tIns="0" rIns="0" bIns="0" rtlCol="0"/>
          <a:lstStyle/>
          <a:p>
            <a:endParaRPr/>
          </a:p>
        </p:txBody>
      </p:sp>
      <p:sp>
        <p:nvSpPr>
          <p:cNvPr id="117" name="object 117"/>
          <p:cNvSpPr/>
          <p:nvPr/>
        </p:nvSpPr>
        <p:spPr>
          <a:xfrm>
            <a:off x="1546860" y="3639311"/>
            <a:ext cx="541020" cy="499871"/>
          </a:xfrm>
          <a:prstGeom prst="rect">
            <a:avLst/>
          </a:prstGeom>
          <a:blipFill>
            <a:blip r:embed="rId13" cstate="print"/>
            <a:stretch>
              <a:fillRect/>
            </a:stretch>
          </a:blipFill>
        </p:spPr>
        <p:txBody>
          <a:bodyPr wrap="square" lIns="0" tIns="0" rIns="0" bIns="0" rtlCol="0"/>
          <a:lstStyle/>
          <a:p>
            <a:endParaRPr/>
          </a:p>
        </p:txBody>
      </p:sp>
      <p:sp>
        <p:nvSpPr>
          <p:cNvPr id="118" name="object 118"/>
          <p:cNvSpPr/>
          <p:nvPr/>
        </p:nvSpPr>
        <p:spPr>
          <a:xfrm>
            <a:off x="1679448" y="3639311"/>
            <a:ext cx="1581912" cy="499871"/>
          </a:xfrm>
          <a:prstGeom prst="rect">
            <a:avLst/>
          </a:prstGeom>
          <a:blipFill>
            <a:blip r:embed="rId67" cstate="print"/>
            <a:stretch>
              <a:fillRect/>
            </a:stretch>
          </a:blipFill>
        </p:spPr>
        <p:txBody>
          <a:bodyPr wrap="square" lIns="0" tIns="0" rIns="0" bIns="0" rtlCol="0"/>
          <a:lstStyle/>
          <a:p>
            <a:endParaRPr/>
          </a:p>
        </p:txBody>
      </p:sp>
      <p:sp>
        <p:nvSpPr>
          <p:cNvPr id="119" name="object 119"/>
          <p:cNvSpPr/>
          <p:nvPr/>
        </p:nvSpPr>
        <p:spPr>
          <a:xfrm>
            <a:off x="2852927" y="3639311"/>
            <a:ext cx="539496" cy="499871"/>
          </a:xfrm>
          <a:prstGeom prst="rect">
            <a:avLst/>
          </a:prstGeom>
          <a:blipFill>
            <a:blip r:embed="rId13" cstate="print"/>
            <a:stretch>
              <a:fillRect/>
            </a:stretch>
          </a:blipFill>
        </p:spPr>
        <p:txBody>
          <a:bodyPr wrap="square" lIns="0" tIns="0" rIns="0" bIns="0" rtlCol="0"/>
          <a:lstStyle/>
          <a:p>
            <a:endParaRPr/>
          </a:p>
        </p:txBody>
      </p:sp>
      <p:sp>
        <p:nvSpPr>
          <p:cNvPr id="120" name="object 120"/>
          <p:cNvSpPr/>
          <p:nvPr/>
        </p:nvSpPr>
        <p:spPr>
          <a:xfrm>
            <a:off x="2983992" y="3639311"/>
            <a:ext cx="839724" cy="499871"/>
          </a:xfrm>
          <a:prstGeom prst="rect">
            <a:avLst/>
          </a:prstGeom>
          <a:blipFill>
            <a:blip r:embed="rId68" cstate="print"/>
            <a:stretch>
              <a:fillRect/>
            </a:stretch>
          </a:blipFill>
        </p:spPr>
        <p:txBody>
          <a:bodyPr wrap="square" lIns="0" tIns="0" rIns="0" bIns="0" rtlCol="0"/>
          <a:lstStyle/>
          <a:p>
            <a:endParaRPr/>
          </a:p>
        </p:txBody>
      </p:sp>
      <p:sp>
        <p:nvSpPr>
          <p:cNvPr id="121" name="object 121"/>
          <p:cNvSpPr/>
          <p:nvPr/>
        </p:nvSpPr>
        <p:spPr>
          <a:xfrm>
            <a:off x="3415284" y="3639311"/>
            <a:ext cx="542543" cy="499871"/>
          </a:xfrm>
          <a:prstGeom prst="rect">
            <a:avLst/>
          </a:prstGeom>
          <a:blipFill>
            <a:blip r:embed="rId69" cstate="print"/>
            <a:stretch>
              <a:fillRect/>
            </a:stretch>
          </a:blipFill>
        </p:spPr>
        <p:txBody>
          <a:bodyPr wrap="square" lIns="0" tIns="0" rIns="0" bIns="0" rtlCol="0"/>
          <a:lstStyle/>
          <a:p>
            <a:endParaRPr/>
          </a:p>
        </p:txBody>
      </p:sp>
      <p:sp>
        <p:nvSpPr>
          <p:cNvPr id="122" name="object 122"/>
          <p:cNvSpPr/>
          <p:nvPr/>
        </p:nvSpPr>
        <p:spPr>
          <a:xfrm>
            <a:off x="3549396" y="3639311"/>
            <a:ext cx="627888" cy="499871"/>
          </a:xfrm>
          <a:prstGeom prst="rect">
            <a:avLst/>
          </a:prstGeom>
          <a:blipFill>
            <a:blip r:embed="rId70" cstate="print"/>
            <a:stretch>
              <a:fillRect/>
            </a:stretch>
          </a:blipFill>
        </p:spPr>
        <p:txBody>
          <a:bodyPr wrap="square" lIns="0" tIns="0" rIns="0" bIns="0" rtlCol="0"/>
          <a:lstStyle/>
          <a:p>
            <a:endParaRPr/>
          </a:p>
        </p:txBody>
      </p:sp>
      <p:sp>
        <p:nvSpPr>
          <p:cNvPr id="123" name="object 123"/>
          <p:cNvSpPr/>
          <p:nvPr/>
        </p:nvSpPr>
        <p:spPr>
          <a:xfrm>
            <a:off x="3768852" y="3639311"/>
            <a:ext cx="541020" cy="499871"/>
          </a:xfrm>
          <a:prstGeom prst="rect">
            <a:avLst/>
          </a:prstGeom>
          <a:blipFill>
            <a:blip r:embed="rId47" cstate="print"/>
            <a:stretch>
              <a:fillRect/>
            </a:stretch>
          </a:blipFill>
        </p:spPr>
        <p:txBody>
          <a:bodyPr wrap="square" lIns="0" tIns="0" rIns="0" bIns="0" rtlCol="0"/>
          <a:lstStyle/>
          <a:p>
            <a:endParaRPr/>
          </a:p>
        </p:txBody>
      </p:sp>
      <p:sp>
        <p:nvSpPr>
          <p:cNvPr id="124" name="object 124"/>
          <p:cNvSpPr/>
          <p:nvPr/>
        </p:nvSpPr>
        <p:spPr>
          <a:xfrm>
            <a:off x="3901440" y="3639311"/>
            <a:ext cx="541020" cy="499871"/>
          </a:xfrm>
          <a:prstGeom prst="rect">
            <a:avLst/>
          </a:prstGeom>
          <a:blipFill>
            <a:blip r:embed="rId13" cstate="print"/>
            <a:stretch>
              <a:fillRect/>
            </a:stretch>
          </a:blipFill>
        </p:spPr>
        <p:txBody>
          <a:bodyPr wrap="square" lIns="0" tIns="0" rIns="0" bIns="0" rtlCol="0"/>
          <a:lstStyle/>
          <a:p>
            <a:endParaRPr/>
          </a:p>
        </p:txBody>
      </p:sp>
      <p:sp>
        <p:nvSpPr>
          <p:cNvPr id="125" name="object 125"/>
          <p:cNvSpPr/>
          <p:nvPr/>
        </p:nvSpPr>
        <p:spPr>
          <a:xfrm>
            <a:off x="4034028" y="3639311"/>
            <a:ext cx="961644" cy="499871"/>
          </a:xfrm>
          <a:prstGeom prst="rect">
            <a:avLst/>
          </a:prstGeom>
          <a:blipFill>
            <a:blip r:embed="rId71" cstate="print"/>
            <a:stretch>
              <a:fillRect/>
            </a:stretch>
          </a:blipFill>
        </p:spPr>
        <p:txBody>
          <a:bodyPr wrap="square" lIns="0" tIns="0" rIns="0" bIns="0" rtlCol="0"/>
          <a:lstStyle/>
          <a:p>
            <a:endParaRPr/>
          </a:p>
        </p:txBody>
      </p:sp>
      <p:sp>
        <p:nvSpPr>
          <p:cNvPr id="126" name="object 126"/>
          <p:cNvSpPr/>
          <p:nvPr/>
        </p:nvSpPr>
        <p:spPr>
          <a:xfrm>
            <a:off x="4587240" y="3639311"/>
            <a:ext cx="541020" cy="499871"/>
          </a:xfrm>
          <a:prstGeom prst="rect">
            <a:avLst/>
          </a:prstGeom>
          <a:blipFill>
            <a:blip r:embed="rId13" cstate="print"/>
            <a:stretch>
              <a:fillRect/>
            </a:stretch>
          </a:blipFill>
        </p:spPr>
        <p:txBody>
          <a:bodyPr wrap="square" lIns="0" tIns="0" rIns="0" bIns="0" rtlCol="0"/>
          <a:lstStyle/>
          <a:p>
            <a:endParaRPr/>
          </a:p>
        </p:txBody>
      </p:sp>
      <p:sp>
        <p:nvSpPr>
          <p:cNvPr id="127" name="object 127"/>
          <p:cNvSpPr/>
          <p:nvPr/>
        </p:nvSpPr>
        <p:spPr>
          <a:xfrm>
            <a:off x="4719828" y="3639311"/>
            <a:ext cx="966215" cy="499871"/>
          </a:xfrm>
          <a:prstGeom prst="rect">
            <a:avLst/>
          </a:prstGeom>
          <a:blipFill>
            <a:blip r:embed="rId72" cstate="print"/>
            <a:stretch>
              <a:fillRect/>
            </a:stretch>
          </a:blipFill>
        </p:spPr>
        <p:txBody>
          <a:bodyPr wrap="square" lIns="0" tIns="0" rIns="0" bIns="0" rtlCol="0"/>
          <a:lstStyle/>
          <a:p>
            <a:endParaRPr/>
          </a:p>
        </p:txBody>
      </p:sp>
      <p:sp>
        <p:nvSpPr>
          <p:cNvPr id="128" name="object 128"/>
          <p:cNvSpPr/>
          <p:nvPr/>
        </p:nvSpPr>
        <p:spPr>
          <a:xfrm>
            <a:off x="5277611" y="3639311"/>
            <a:ext cx="541020" cy="499871"/>
          </a:xfrm>
          <a:prstGeom prst="rect">
            <a:avLst/>
          </a:prstGeom>
          <a:blipFill>
            <a:blip r:embed="rId47" cstate="print"/>
            <a:stretch>
              <a:fillRect/>
            </a:stretch>
          </a:blipFill>
        </p:spPr>
        <p:txBody>
          <a:bodyPr wrap="square" lIns="0" tIns="0" rIns="0" bIns="0" rtlCol="0"/>
          <a:lstStyle/>
          <a:p>
            <a:endParaRPr/>
          </a:p>
        </p:txBody>
      </p:sp>
      <p:sp>
        <p:nvSpPr>
          <p:cNvPr id="129" name="object 129"/>
          <p:cNvSpPr/>
          <p:nvPr/>
        </p:nvSpPr>
        <p:spPr>
          <a:xfrm>
            <a:off x="5410200" y="3639311"/>
            <a:ext cx="537972" cy="499871"/>
          </a:xfrm>
          <a:prstGeom prst="rect">
            <a:avLst/>
          </a:prstGeom>
          <a:blipFill>
            <a:blip r:embed="rId13" cstate="print"/>
            <a:stretch>
              <a:fillRect/>
            </a:stretch>
          </a:blipFill>
        </p:spPr>
        <p:txBody>
          <a:bodyPr wrap="square" lIns="0" tIns="0" rIns="0" bIns="0" rtlCol="0"/>
          <a:lstStyle/>
          <a:p>
            <a:endParaRPr/>
          </a:p>
        </p:txBody>
      </p:sp>
      <p:sp>
        <p:nvSpPr>
          <p:cNvPr id="130" name="object 130"/>
          <p:cNvSpPr/>
          <p:nvPr/>
        </p:nvSpPr>
        <p:spPr>
          <a:xfrm>
            <a:off x="5539740" y="3639311"/>
            <a:ext cx="541020" cy="499871"/>
          </a:xfrm>
          <a:prstGeom prst="rect">
            <a:avLst/>
          </a:prstGeom>
          <a:blipFill>
            <a:blip r:embed="rId13" cstate="print"/>
            <a:stretch>
              <a:fillRect/>
            </a:stretch>
          </a:blipFill>
        </p:spPr>
        <p:txBody>
          <a:bodyPr wrap="square" lIns="0" tIns="0" rIns="0" bIns="0" rtlCol="0"/>
          <a:lstStyle/>
          <a:p>
            <a:endParaRPr/>
          </a:p>
        </p:txBody>
      </p:sp>
      <p:sp>
        <p:nvSpPr>
          <p:cNvPr id="131" name="object 131"/>
          <p:cNvSpPr/>
          <p:nvPr/>
        </p:nvSpPr>
        <p:spPr>
          <a:xfrm>
            <a:off x="423672" y="4078223"/>
            <a:ext cx="541020" cy="499871"/>
          </a:xfrm>
          <a:prstGeom prst="rect">
            <a:avLst/>
          </a:prstGeom>
          <a:blipFill>
            <a:blip r:embed="rId13" cstate="print"/>
            <a:stretch>
              <a:fillRect/>
            </a:stretch>
          </a:blipFill>
        </p:spPr>
        <p:txBody>
          <a:bodyPr wrap="square" lIns="0" tIns="0" rIns="0" bIns="0" rtlCol="0"/>
          <a:lstStyle/>
          <a:p>
            <a:endParaRPr/>
          </a:p>
        </p:txBody>
      </p:sp>
      <p:sp>
        <p:nvSpPr>
          <p:cNvPr id="132" name="object 132"/>
          <p:cNvSpPr/>
          <p:nvPr/>
        </p:nvSpPr>
        <p:spPr>
          <a:xfrm>
            <a:off x="423672" y="4517135"/>
            <a:ext cx="705612" cy="499871"/>
          </a:xfrm>
          <a:prstGeom prst="rect">
            <a:avLst/>
          </a:prstGeom>
          <a:blipFill>
            <a:blip r:embed="rId73" cstate="print"/>
            <a:stretch>
              <a:fillRect/>
            </a:stretch>
          </a:blipFill>
        </p:spPr>
        <p:txBody>
          <a:bodyPr wrap="square" lIns="0" tIns="0" rIns="0" bIns="0" rtlCol="0"/>
          <a:lstStyle/>
          <a:p>
            <a:endParaRPr/>
          </a:p>
        </p:txBody>
      </p:sp>
      <p:sp>
        <p:nvSpPr>
          <p:cNvPr id="133" name="object 133"/>
          <p:cNvSpPr/>
          <p:nvPr/>
        </p:nvSpPr>
        <p:spPr>
          <a:xfrm>
            <a:off x="720851" y="4517135"/>
            <a:ext cx="659892" cy="499871"/>
          </a:xfrm>
          <a:prstGeom prst="rect">
            <a:avLst/>
          </a:prstGeom>
          <a:blipFill>
            <a:blip r:embed="rId74" cstate="print"/>
            <a:stretch>
              <a:fillRect/>
            </a:stretch>
          </a:blipFill>
        </p:spPr>
        <p:txBody>
          <a:bodyPr wrap="square" lIns="0" tIns="0" rIns="0" bIns="0" rtlCol="0"/>
          <a:lstStyle/>
          <a:p>
            <a:endParaRPr/>
          </a:p>
        </p:txBody>
      </p:sp>
      <p:sp>
        <p:nvSpPr>
          <p:cNvPr id="134" name="object 134"/>
          <p:cNvSpPr/>
          <p:nvPr/>
        </p:nvSpPr>
        <p:spPr>
          <a:xfrm>
            <a:off x="972311" y="4517135"/>
            <a:ext cx="1633727" cy="499871"/>
          </a:xfrm>
          <a:prstGeom prst="rect">
            <a:avLst/>
          </a:prstGeom>
          <a:blipFill>
            <a:blip r:embed="rId75" cstate="print"/>
            <a:stretch>
              <a:fillRect/>
            </a:stretch>
          </a:blipFill>
        </p:spPr>
        <p:txBody>
          <a:bodyPr wrap="square" lIns="0" tIns="0" rIns="0" bIns="0" rtlCol="0"/>
          <a:lstStyle/>
          <a:p>
            <a:endParaRPr/>
          </a:p>
        </p:txBody>
      </p:sp>
      <p:sp>
        <p:nvSpPr>
          <p:cNvPr id="135" name="object 135"/>
          <p:cNvSpPr/>
          <p:nvPr/>
        </p:nvSpPr>
        <p:spPr>
          <a:xfrm>
            <a:off x="2197607" y="4517135"/>
            <a:ext cx="659892" cy="499871"/>
          </a:xfrm>
          <a:prstGeom prst="rect">
            <a:avLst/>
          </a:prstGeom>
          <a:blipFill>
            <a:blip r:embed="rId74" cstate="print"/>
            <a:stretch>
              <a:fillRect/>
            </a:stretch>
          </a:blipFill>
        </p:spPr>
        <p:txBody>
          <a:bodyPr wrap="square" lIns="0" tIns="0" rIns="0" bIns="0" rtlCol="0"/>
          <a:lstStyle/>
          <a:p>
            <a:endParaRPr/>
          </a:p>
        </p:txBody>
      </p:sp>
      <p:sp>
        <p:nvSpPr>
          <p:cNvPr id="136" name="object 136"/>
          <p:cNvSpPr/>
          <p:nvPr/>
        </p:nvSpPr>
        <p:spPr>
          <a:xfrm>
            <a:off x="2449067" y="4517135"/>
            <a:ext cx="1664208" cy="499871"/>
          </a:xfrm>
          <a:prstGeom prst="rect">
            <a:avLst/>
          </a:prstGeom>
          <a:blipFill>
            <a:blip r:embed="rId76" cstate="print"/>
            <a:stretch>
              <a:fillRect/>
            </a:stretch>
          </a:blipFill>
        </p:spPr>
        <p:txBody>
          <a:bodyPr wrap="square" lIns="0" tIns="0" rIns="0" bIns="0" rtlCol="0"/>
          <a:lstStyle/>
          <a:p>
            <a:endParaRPr/>
          </a:p>
        </p:txBody>
      </p:sp>
      <p:sp>
        <p:nvSpPr>
          <p:cNvPr id="137" name="object 137"/>
          <p:cNvSpPr/>
          <p:nvPr/>
        </p:nvSpPr>
        <p:spPr>
          <a:xfrm>
            <a:off x="3704844" y="4517135"/>
            <a:ext cx="659891" cy="499871"/>
          </a:xfrm>
          <a:prstGeom prst="rect">
            <a:avLst/>
          </a:prstGeom>
          <a:blipFill>
            <a:blip r:embed="rId74" cstate="print"/>
            <a:stretch>
              <a:fillRect/>
            </a:stretch>
          </a:blipFill>
        </p:spPr>
        <p:txBody>
          <a:bodyPr wrap="square" lIns="0" tIns="0" rIns="0" bIns="0" rtlCol="0"/>
          <a:lstStyle/>
          <a:p>
            <a:endParaRPr/>
          </a:p>
        </p:txBody>
      </p:sp>
      <p:sp>
        <p:nvSpPr>
          <p:cNvPr id="138" name="object 138"/>
          <p:cNvSpPr/>
          <p:nvPr/>
        </p:nvSpPr>
        <p:spPr>
          <a:xfrm>
            <a:off x="3956303" y="4517135"/>
            <a:ext cx="2339340" cy="499871"/>
          </a:xfrm>
          <a:prstGeom prst="rect">
            <a:avLst/>
          </a:prstGeom>
          <a:blipFill>
            <a:blip r:embed="rId77" cstate="print"/>
            <a:stretch>
              <a:fillRect/>
            </a:stretch>
          </a:blipFill>
        </p:spPr>
        <p:txBody>
          <a:bodyPr wrap="square" lIns="0" tIns="0" rIns="0" bIns="0" rtlCol="0"/>
          <a:lstStyle/>
          <a:p>
            <a:endParaRPr/>
          </a:p>
        </p:txBody>
      </p:sp>
      <p:sp>
        <p:nvSpPr>
          <p:cNvPr id="139" name="object 139"/>
          <p:cNvSpPr/>
          <p:nvPr/>
        </p:nvSpPr>
        <p:spPr>
          <a:xfrm>
            <a:off x="5887211" y="4517135"/>
            <a:ext cx="658367" cy="499871"/>
          </a:xfrm>
          <a:prstGeom prst="rect">
            <a:avLst/>
          </a:prstGeom>
          <a:blipFill>
            <a:blip r:embed="rId74" cstate="print"/>
            <a:stretch>
              <a:fillRect/>
            </a:stretch>
          </a:blipFill>
        </p:spPr>
        <p:txBody>
          <a:bodyPr wrap="square" lIns="0" tIns="0" rIns="0" bIns="0" rtlCol="0"/>
          <a:lstStyle/>
          <a:p>
            <a:endParaRPr/>
          </a:p>
        </p:txBody>
      </p:sp>
      <p:sp>
        <p:nvSpPr>
          <p:cNvPr id="140" name="object 140"/>
          <p:cNvSpPr/>
          <p:nvPr/>
        </p:nvSpPr>
        <p:spPr>
          <a:xfrm>
            <a:off x="6137147" y="4517135"/>
            <a:ext cx="1088136" cy="499871"/>
          </a:xfrm>
          <a:prstGeom prst="rect">
            <a:avLst/>
          </a:prstGeom>
          <a:blipFill>
            <a:blip r:embed="rId78" cstate="print"/>
            <a:stretch>
              <a:fillRect/>
            </a:stretch>
          </a:blipFill>
        </p:spPr>
        <p:txBody>
          <a:bodyPr wrap="square" lIns="0" tIns="0" rIns="0" bIns="0" rtlCol="0"/>
          <a:lstStyle/>
          <a:p>
            <a:endParaRPr/>
          </a:p>
        </p:txBody>
      </p:sp>
      <p:sp>
        <p:nvSpPr>
          <p:cNvPr id="141" name="object 141"/>
          <p:cNvSpPr/>
          <p:nvPr/>
        </p:nvSpPr>
        <p:spPr>
          <a:xfrm>
            <a:off x="6816852" y="4517135"/>
            <a:ext cx="659892" cy="499871"/>
          </a:xfrm>
          <a:prstGeom prst="rect">
            <a:avLst/>
          </a:prstGeom>
          <a:blipFill>
            <a:blip r:embed="rId74" cstate="print"/>
            <a:stretch>
              <a:fillRect/>
            </a:stretch>
          </a:blipFill>
        </p:spPr>
        <p:txBody>
          <a:bodyPr wrap="square" lIns="0" tIns="0" rIns="0" bIns="0" rtlCol="0"/>
          <a:lstStyle/>
          <a:p>
            <a:endParaRPr/>
          </a:p>
        </p:txBody>
      </p:sp>
      <p:sp>
        <p:nvSpPr>
          <p:cNvPr id="142" name="object 142"/>
          <p:cNvSpPr/>
          <p:nvPr/>
        </p:nvSpPr>
        <p:spPr>
          <a:xfrm>
            <a:off x="7068311" y="4517135"/>
            <a:ext cx="1292352" cy="499871"/>
          </a:xfrm>
          <a:prstGeom prst="rect">
            <a:avLst/>
          </a:prstGeom>
          <a:blipFill>
            <a:blip r:embed="rId79" cstate="print"/>
            <a:stretch>
              <a:fillRect/>
            </a:stretch>
          </a:blipFill>
        </p:spPr>
        <p:txBody>
          <a:bodyPr wrap="square" lIns="0" tIns="0" rIns="0" bIns="0" rtlCol="0"/>
          <a:lstStyle/>
          <a:p>
            <a:endParaRPr/>
          </a:p>
        </p:txBody>
      </p:sp>
      <p:sp>
        <p:nvSpPr>
          <p:cNvPr id="143" name="object 143"/>
          <p:cNvSpPr/>
          <p:nvPr/>
        </p:nvSpPr>
        <p:spPr>
          <a:xfrm>
            <a:off x="7952231" y="4517135"/>
            <a:ext cx="659892" cy="499871"/>
          </a:xfrm>
          <a:prstGeom prst="rect">
            <a:avLst/>
          </a:prstGeom>
          <a:blipFill>
            <a:blip r:embed="rId74" cstate="print"/>
            <a:stretch>
              <a:fillRect/>
            </a:stretch>
          </a:blipFill>
        </p:spPr>
        <p:txBody>
          <a:bodyPr wrap="square" lIns="0" tIns="0" rIns="0" bIns="0" rtlCol="0"/>
          <a:lstStyle/>
          <a:p>
            <a:endParaRPr/>
          </a:p>
        </p:txBody>
      </p:sp>
      <p:sp>
        <p:nvSpPr>
          <p:cNvPr id="144" name="object 144"/>
          <p:cNvSpPr/>
          <p:nvPr/>
        </p:nvSpPr>
        <p:spPr>
          <a:xfrm>
            <a:off x="8203692" y="4517135"/>
            <a:ext cx="673607" cy="499871"/>
          </a:xfrm>
          <a:prstGeom prst="rect">
            <a:avLst/>
          </a:prstGeom>
          <a:blipFill>
            <a:blip r:embed="rId80" cstate="print"/>
            <a:stretch>
              <a:fillRect/>
            </a:stretch>
          </a:blipFill>
        </p:spPr>
        <p:txBody>
          <a:bodyPr wrap="square" lIns="0" tIns="0" rIns="0" bIns="0" rtlCol="0"/>
          <a:lstStyle/>
          <a:p>
            <a:endParaRPr/>
          </a:p>
        </p:txBody>
      </p:sp>
      <p:sp>
        <p:nvSpPr>
          <p:cNvPr id="145" name="object 145"/>
          <p:cNvSpPr/>
          <p:nvPr/>
        </p:nvSpPr>
        <p:spPr>
          <a:xfrm>
            <a:off x="600455" y="4934711"/>
            <a:ext cx="8124444" cy="105156"/>
          </a:xfrm>
          <a:prstGeom prst="rect">
            <a:avLst/>
          </a:prstGeom>
          <a:blipFill>
            <a:blip r:embed="rId81" cstate="print"/>
            <a:stretch>
              <a:fillRect/>
            </a:stretch>
          </a:blipFill>
        </p:spPr>
        <p:txBody>
          <a:bodyPr wrap="square" lIns="0" tIns="0" rIns="0" bIns="0" rtlCol="0"/>
          <a:lstStyle/>
          <a:p>
            <a:endParaRPr/>
          </a:p>
        </p:txBody>
      </p:sp>
      <p:sp>
        <p:nvSpPr>
          <p:cNvPr id="146" name="object 146"/>
          <p:cNvSpPr/>
          <p:nvPr/>
        </p:nvSpPr>
        <p:spPr>
          <a:xfrm>
            <a:off x="8468868" y="4517135"/>
            <a:ext cx="542544" cy="499871"/>
          </a:xfrm>
          <a:prstGeom prst="rect">
            <a:avLst/>
          </a:prstGeom>
          <a:blipFill>
            <a:blip r:embed="rId69" cstate="print"/>
            <a:stretch>
              <a:fillRect/>
            </a:stretch>
          </a:blipFill>
        </p:spPr>
        <p:txBody>
          <a:bodyPr wrap="square" lIns="0" tIns="0" rIns="0" bIns="0" rtlCol="0"/>
          <a:lstStyle/>
          <a:p>
            <a:endParaRPr/>
          </a:p>
        </p:txBody>
      </p:sp>
      <p:sp>
        <p:nvSpPr>
          <p:cNvPr id="147" name="object 147"/>
          <p:cNvSpPr/>
          <p:nvPr/>
        </p:nvSpPr>
        <p:spPr>
          <a:xfrm>
            <a:off x="423672" y="4882896"/>
            <a:ext cx="1635252" cy="499871"/>
          </a:xfrm>
          <a:prstGeom prst="rect">
            <a:avLst/>
          </a:prstGeom>
          <a:blipFill>
            <a:blip r:embed="rId82" cstate="print"/>
            <a:stretch>
              <a:fillRect/>
            </a:stretch>
          </a:blipFill>
        </p:spPr>
        <p:txBody>
          <a:bodyPr wrap="square" lIns="0" tIns="0" rIns="0" bIns="0" rtlCol="0"/>
          <a:lstStyle/>
          <a:p>
            <a:endParaRPr/>
          </a:p>
        </p:txBody>
      </p:sp>
      <p:sp>
        <p:nvSpPr>
          <p:cNvPr id="148" name="object 148"/>
          <p:cNvSpPr/>
          <p:nvPr/>
        </p:nvSpPr>
        <p:spPr>
          <a:xfrm>
            <a:off x="1650492" y="4882896"/>
            <a:ext cx="586740" cy="499871"/>
          </a:xfrm>
          <a:prstGeom prst="rect">
            <a:avLst/>
          </a:prstGeom>
          <a:blipFill>
            <a:blip r:embed="rId83" cstate="print"/>
            <a:stretch>
              <a:fillRect/>
            </a:stretch>
          </a:blipFill>
        </p:spPr>
        <p:txBody>
          <a:bodyPr wrap="square" lIns="0" tIns="0" rIns="0" bIns="0" rtlCol="0"/>
          <a:lstStyle/>
          <a:p>
            <a:endParaRPr/>
          </a:p>
        </p:txBody>
      </p:sp>
      <p:sp>
        <p:nvSpPr>
          <p:cNvPr id="149" name="object 149"/>
          <p:cNvSpPr/>
          <p:nvPr/>
        </p:nvSpPr>
        <p:spPr>
          <a:xfrm>
            <a:off x="1828800" y="4882896"/>
            <a:ext cx="1051560" cy="499871"/>
          </a:xfrm>
          <a:prstGeom prst="rect">
            <a:avLst/>
          </a:prstGeom>
          <a:blipFill>
            <a:blip r:embed="rId84" cstate="print"/>
            <a:stretch>
              <a:fillRect/>
            </a:stretch>
          </a:blipFill>
        </p:spPr>
        <p:txBody>
          <a:bodyPr wrap="square" lIns="0" tIns="0" rIns="0" bIns="0" rtlCol="0"/>
          <a:lstStyle/>
          <a:p>
            <a:endParaRPr/>
          </a:p>
        </p:txBody>
      </p:sp>
      <p:sp>
        <p:nvSpPr>
          <p:cNvPr id="150" name="object 150"/>
          <p:cNvSpPr/>
          <p:nvPr/>
        </p:nvSpPr>
        <p:spPr>
          <a:xfrm>
            <a:off x="2471927" y="4882896"/>
            <a:ext cx="586739" cy="499871"/>
          </a:xfrm>
          <a:prstGeom prst="rect">
            <a:avLst/>
          </a:prstGeom>
          <a:blipFill>
            <a:blip r:embed="rId83" cstate="print"/>
            <a:stretch>
              <a:fillRect/>
            </a:stretch>
          </a:blipFill>
        </p:spPr>
        <p:txBody>
          <a:bodyPr wrap="square" lIns="0" tIns="0" rIns="0" bIns="0" rtlCol="0"/>
          <a:lstStyle/>
          <a:p>
            <a:endParaRPr/>
          </a:p>
        </p:txBody>
      </p:sp>
      <p:sp>
        <p:nvSpPr>
          <p:cNvPr id="151" name="object 151"/>
          <p:cNvSpPr/>
          <p:nvPr/>
        </p:nvSpPr>
        <p:spPr>
          <a:xfrm>
            <a:off x="2650235" y="4882896"/>
            <a:ext cx="1758695" cy="499871"/>
          </a:xfrm>
          <a:prstGeom prst="rect">
            <a:avLst/>
          </a:prstGeom>
          <a:blipFill>
            <a:blip r:embed="rId85" cstate="print"/>
            <a:stretch>
              <a:fillRect/>
            </a:stretch>
          </a:blipFill>
        </p:spPr>
        <p:txBody>
          <a:bodyPr wrap="square" lIns="0" tIns="0" rIns="0" bIns="0" rtlCol="0"/>
          <a:lstStyle/>
          <a:p>
            <a:endParaRPr/>
          </a:p>
        </p:txBody>
      </p:sp>
      <p:sp>
        <p:nvSpPr>
          <p:cNvPr id="152" name="object 152"/>
          <p:cNvSpPr/>
          <p:nvPr/>
        </p:nvSpPr>
        <p:spPr>
          <a:xfrm>
            <a:off x="4000500" y="4882896"/>
            <a:ext cx="586739" cy="499871"/>
          </a:xfrm>
          <a:prstGeom prst="rect">
            <a:avLst/>
          </a:prstGeom>
          <a:blipFill>
            <a:blip r:embed="rId83" cstate="print"/>
            <a:stretch>
              <a:fillRect/>
            </a:stretch>
          </a:blipFill>
        </p:spPr>
        <p:txBody>
          <a:bodyPr wrap="square" lIns="0" tIns="0" rIns="0" bIns="0" rtlCol="0"/>
          <a:lstStyle/>
          <a:p>
            <a:endParaRPr/>
          </a:p>
        </p:txBody>
      </p:sp>
      <p:sp>
        <p:nvSpPr>
          <p:cNvPr id="153" name="object 153"/>
          <p:cNvSpPr/>
          <p:nvPr/>
        </p:nvSpPr>
        <p:spPr>
          <a:xfrm>
            <a:off x="4178808" y="4882896"/>
            <a:ext cx="672084" cy="499871"/>
          </a:xfrm>
          <a:prstGeom prst="rect">
            <a:avLst/>
          </a:prstGeom>
          <a:blipFill>
            <a:blip r:embed="rId28" cstate="print"/>
            <a:stretch>
              <a:fillRect/>
            </a:stretch>
          </a:blipFill>
        </p:spPr>
        <p:txBody>
          <a:bodyPr wrap="square" lIns="0" tIns="0" rIns="0" bIns="0" rtlCol="0"/>
          <a:lstStyle/>
          <a:p>
            <a:endParaRPr/>
          </a:p>
        </p:txBody>
      </p:sp>
      <p:sp>
        <p:nvSpPr>
          <p:cNvPr id="154" name="object 154"/>
          <p:cNvSpPr/>
          <p:nvPr/>
        </p:nvSpPr>
        <p:spPr>
          <a:xfrm>
            <a:off x="4442459" y="4882896"/>
            <a:ext cx="586739" cy="499871"/>
          </a:xfrm>
          <a:prstGeom prst="rect">
            <a:avLst/>
          </a:prstGeom>
          <a:blipFill>
            <a:blip r:embed="rId83" cstate="print"/>
            <a:stretch>
              <a:fillRect/>
            </a:stretch>
          </a:blipFill>
        </p:spPr>
        <p:txBody>
          <a:bodyPr wrap="square" lIns="0" tIns="0" rIns="0" bIns="0" rtlCol="0"/>
          <a:lstStyle/>
          <a:p>
            <a:endParaRPr/>
          </a:p>
        </p:txBody>
      </p:sp>
      <p:sp>
        <p:nvSpPr>
          <p:cNvPr id="155" name="object 155"/>
          <p:cNvSpPr/>
          <p:nvPr/>
        </p:nvSpPr>
        <p:spPr>
          <a:xfrm>
            <a:off x="4620767" y="4882896"/>
            <a:ext cx="726948" cy="499871"/>
          </a:xfrm>
          <a:prstGeom prst="rect">
            <a:avLst/>
          </a:prstGeom>
          <a:blipFill>
            <a:blip r:embed="rId86" cstate="print"/>
            <a:stretch>
              <a:fillRect/>
            </a:stretch>
          </a:blipFill>
        </p:spPr>
        <p:txBody>
          <a:bodyPr wrap="square" lIns="0" tIns="0" rIns="0" bIns="0" rtlCol="0"/>
          <a:lstStyle/>
          <a:p>
            <a:endParaRPr/>
          </a:p>
        </p:txBody>
      </p:sp>
      <p:sp>
        <p:nvSpPr>
          <p:cNvPr id="156" name="object 156"/>
          <p:cNvSpPr/>
          <p:nvPr/>
        </p:nvSpPr>
        <p:spPr>
          <a:xfrm>
            <a:off x="4939284" y="4882896"/>
            <a:ext cx="586739" cy="499871"/>
          </a:xfrm>
          <a:prstGeom prst="rect">
            <a:avLst/>
          </a:prstGeom>
          <a:blipFill>
            <a:blip r:embed="rId83" cstate="print"/>
            <a:stretch>
              <a:fillRect/>
            </a:stretch>
          </a:blipFill>
        </p:spPr>
        <p:txBody>
          <a:bodyPr wrap="square" lIns="0" tIns="0" rIns="0" bIns="0" rtlCol="0"/>
          <a:lstStyle/>
          <a:p>
            <a:endParaRPr/>
          </a:p>
        </p:txBody>
      </p:sp>
      <p:sp>
        <p:nvSpPr>
          <p:cNvPr id="157" name="object 157"/>
          <p:cNvSpPr/>
          <p:nvPr/>
        </p:nvSpPr>
        <p:spPr>
          <a:xfrm>
            <a:off x="5117591" y="4882896"/>
            <a:ext cx="1662684" cy="499871"/>
          </a:xfrm>
          <a:prstGeom prst="rect">
            <a:avLst/>
          </a:prstGeom>
          <a:blipFill>
            <a:blip r:embed="rId87" cstate="print"/>
            <a:stretch>
              <a:fillRect/>
            </a:stretch>
          </a:blipFill>
        </p:spPr>
        <p:txBody>
          <a:bodyPr wrap="square" lIns="0" tIns="0" rIns="0" bIns="0" rtlCol="0"/>
          <a:lstStyle/>
          <a:p>
            <a:endParaRPr/>
          </a:p>
        </p:txBody>
      </p:sp>
      <p:sp>
        <p:nvSpPr>
          <p:cNvPr id="158" name="object 158"/>
          <p:cNvSpPr/>
          <p:nvPr/>
        </p:nvSpPr>
        <p:spPr>
          <a:xfrm>
            <a:off x="6371844" y="4882896"/>
            <a:ext cx="586740" cy="499871"/>
          </a:xfrm>
          <a:prstGeom prst="rect">
            <a:avLst/>
          </a:prstGeom>
          <a:blipFill>
            <a:blip r:embed="rId83" cstate="print"/>
            <a:stretch>
              <a:fillRect/>
            </a:stretch>
          </a:blipFill>
        </p:spPr>
        <p:txBody>
          <a:bodyPr wrap="square" lIns="0" tIns="0" rIns="0" bIns="0" rtlCol="0"/>
          <a:lstStyle/>
          <a:p>
            <a:endParaRPr/>
          </a:p>
        </p:txBody>
      </p:sp>
      <p:sp>
        <p:nvSpPr>
          <p:cNvPr id="159" name="object 159"/>
          <p:cNvSpPr/>
          <p:nvPr/>
        </p:nvSpPr>
        <p:spPr>
          <a:xfrm>
            <a:off x="6550152" y="4882896"/>
            <a:ext cx="1714500" cy="499871"/>
          </a:xfrm>
          <a:prstGeom prst="rect">
            <a:avLst/>
          </a:prstGeom>
          <a:blipFill>
            <a:blip r:embed="rId88" cstate="print"/>
            <a:stretch>
              <a:fillRect/>
            </a:stretch>
          </a:blipFill>
        </p:spPr>
        <p:txBody>
          <a:bodyPr wrap="square" lIns="0" tIns="0" rIns="0" bIns="0" rtlCol="0"/>
          <a:lstStyle/>
          <a:p>
            <a:endParaRPr/>
          </a:p>
        </p:txBody>
      </p:sp>
      <p:sp>
        <p:nvSpPr>
          <p:cNvPr id="160" name="object 160"/>
          <p:cNvSpPr/>
          <p:nvPr/>
        </p:nvSpPr>
        <p:spPr>
          <a:xfrm>
            <a:off x="7856219" y="4882896"/>
            <a:ext cx="586740" cy="499871"/>
          </a:xfrm>
          <a:prstGeom prst="rect">
            <a:avLst/>
          </a:prstGeom>
          <a:blipFill>
            <a:blip r:embed="rId83" cstate="print"/>
            <a:stretch>
              <a:fillRect/>
            </a:stretch>
          </a:blipFill>
        </p:spPr>
        <p:txBody>
          <a:bodyPr wrap="square" lIns="0" tIns="0" rIns="0" bIns="0" rtlCol="0"/>
          <a:lstStyle/>
          <a:p>
            <a:endParaRPr/>
          </a:p>
        </p:txBody>
      </p:sp>
      <p:sp>
        <p:nvSpPr>
          <p:cNvPr id="161" name="object 161"/>
          <p:cNvSpPr/>
          <p:nvPr/>
        </p:nvSpPr>
        <p:spPr>
          <a:xfrm>
            <a:off x="8034528" y="4882896"/>
            <a:ext cx="842772" cy="499871"/>
          </a:xfrm>
          <a:prstGeom prst="rect">
            <a:avLst/>
          </a:prstGeom>
          <a:blipFill>
            <a:blip r:embed="rId89" cstate="print"/>
            <a:stretch>
              <a:fillRect/>
            </a:stretch>
          </a:blipFill>
        </p:spPr>
        <p:txBody>
          <a:bodyPr wrap="square" lIns="0" tIns="0" rIns="0" bIns="0" rtlCol="0"/>
          <a:lstStyle/>
          <a:p>
            <a:endParaRPr/>
          </a:p>
        </p:txBody>
      </p:sp>
      <p:sp>
        <p:nvSpPr>
          <p:cNvPr id="162" name="object 162"/>
          <p:cNvSpPr/>
          <p:nvPr/>
        </p:nvSpPr>
        <p:spPr>
          <a:xfrm>
            <a:off x="600455" y="5300471"/>
            <a:ext cx="8124444" cy="105156"/>
          </a:xfrm>
          <a:prstGeom prst="rect">
            <a:avLst/>
          </a:prstGeom>
          <a:blipFill>
            <a:blip r:embed="rId81" cstate="print"/>
            <a:stretch>
              <a:fillRect/>
            </a:stretch>
          </a:blipFill>
        </p:spPr>
        <p:txBody>
          <a:bodyPr wrap="square" lIns="0" tIns="0" rIns="0" bIns="0" rtlCol="0"/>
          <a:lstStyle/>
          <a:p>
            <a:endParaRPr/>
          </a:p>
        </p:txBody>
      </p:sp>
      <p:sp>
        <p:nvSpPr>
          <p:cNvPr id="163" name="object 163"/>
          <p:cNvSpPr/>
          <p:nvPr/>
        </p:nvSpPr>
        <p:spPr>
          <a:xfrm>
            <a:off x="8468868" y="4882896"/>
            <a:ext cx="539496" cy="499871"/>
          </a:xfrm>
          <a:prstGeom prst="rect">
            <a:avLst/>
          </a:prstGeom>
          <a:blipFill>
            <a:blip r:embed="rId13" cstate="print"/>
            <a:stretch>
              <a:fillRect/>
            </a:stretch>
          </a:blipFill>
        </p:spPr>
        <p:txBody>
          <a:bodyPr wrap="square" lIns="0" tIns="0" rIns="0" bIns="0" rtlCol="0"/>
          <a:lstStyle/>
          <a:p>
            <a:endParaRPr/>
          </a:p>
        </p:txBody>
      </p:sp>
      <p:sp>
        <p:nvSpPr>
          <p:cNvPr id="164" name="object 164"/>
          <p:cNvSpPr/>
          <p:nvPr/>
        </p:nvSpPr>
        <p:spPr>
          <a:xfrm>
            <a:off x="423672" y="5248655"/>
            <a:ext cx="1744979" cy="499872"/>
          </a:xfrm>
          <a:prstGeom prst="rect">
            <a:avLst/>
          </a:prstGeom>
          <a:blipFill>
            <a:blip r:embed="rId90" cstate="print"/>
            <a:stretch>
              <a:fillRect/>
            </a:stretch>
          </a:blipFill>
        </p:spPr>
        <p:txBody>
          <a:bodyPr wrap="square" lIns="0" tIns="0" rIns="0" bIns="0" rtlCol="0"/>
          <a:lstStyle/>
          <a:p>
            <a:endParaRPr/>
          </a:p>
        </p:txBody>
      </p:sp>
      <p:sp>
        <p:nvSpPr>
          <p:cNvPr id="165" name="object 165"/>
          <p:cNvSpPr/>
          <p:nvPr/>
        </p:nvSpPr>
        <p:spPr>
          <a:xfrm>
            <a:off x="1760220" y="5248655"/>
            <a:ext cx="553212" cy="499872"/>
          </a:xfrm>
          <a:prstGeom prst="rect">
            <a:avLst/>
          </a:prstGeom>
          <a:blipFill>
            <a:blip r:embed="rId49" cstate="print"/>
            <a:stretch>
              <a:fillRect/>
            </a:stretch>
          </a:blipFill>
        </p:spPr>
        <p:txBody>
          <a:bodyPr wrap="square" lIns="0" tIns="0" rIns="0" bIns="0" rtlCol="0"/>
          <a:lstStyle/>
          <a:p>
            <a:endParaRPr/>
          </a:p>
        </p:txBody>
      </p:sp>
      <p:sp>
        <p:nvSpPr>
          <p:cNvPr id="166" name="object 166"/>
          <p:cNvSpPr/>
          <p:nvPr/>
        </p:nvSpPr>
        <p:spPr>
          <a:xfrm>
            <a:off x="1905000" y="5248655"/>
            <a:ext cx="842772" cy="499872"/>
          </a:xfrm>
          <a:prstGeom prst="rect">
            <a:avLst/>
          </a:prstGeom>
          <a:blipFill>
            <a:blip r:embed="rId89" cstate="print"/>
            <a:stretch>
              <a:fillRect/>
            </a:stretch>
          </a:blipFill>
        </p:spPr>
        <p:txBody>
          <a:bodyPr wrap="square" lIns="0" tIns="0" rIns="0" bIns="0" rtlCol="0"/>
          <a:lstStyle/>
          <a:p>
            <a:endParaRPr/>
          </a:p>
        </p:txBody>
      </p:sp>
      <p:sp>
        <p:nvSpPr>
          <p:cNvPr id="167" name="object 167"/>
          <p:cNvSpPr/>
          <p:nvPr/>
        </p:nvSpPr>
        <p:spPr>
          <a:xfrm>
            <a:off x="2339339" y="5248655"/>
            <a:ext cx="553212" cy="499872"/>
          </a:xfrm>
          <a:prstGeom prst="rect">
            <a:avLst/>
          </a:prstGeom>
          <a:blipFill>
            <a:blip r:embed="rId49" cstate="print"/>
            <a:stretch>
              <a:fillRect/>
            </a:stretch>
          </a:blipFill>
        </p:spPr>
        <p:txBody>
          <a:bodyPr wrap="square" lIns="0" tIns="0" rIns="0" bIns="0" rtlCol="0"/>
          <a:lstStyle/>
          <a:p>
            <a:endParaRPr/>
          </a:p>
        </p:txBody>
      </p:sp>
      <p:sp>
        <p:nvSpPr>
          <p:cNvPr id="168" name="object 168"/>
          <p:cNvSpPr/>
          <p:nvPr/>
        </p:nvSpPr>
        <p:spPr>
          <a:xfrm>
            <a:off x="2484120" y="5248655"/>
            <a:ext cx="1118616" cy="499872"/>
          </a:xfrm>
          <a:prstGeom prst="rect">
            <a:avLst/>
          </a:prstGeom>
          <a:blipFill>
            <a:blip r:embed="rId91" cstate="print"/>
            <a:stretch>
              <a:fillRect/>
            </a:stretch>
          </a:blipFill>
        </p:spPr>
        <p:txBody>
          <a:bodyPr wrap="square" lIns="0" tIns="0" rIns="0" bIns="0" rtlCol="0"/>
          <a:lstStyle/>
          <a:p>
            <a:endParaRPr/>
          </a:p>
        </p:txBody>
      </p:sp>
      <p:sp>
        <p:nvSpPr>
          <p:cNvPr id="169" name="object 169"/>
          <p:cNvSpPr/>
          <p:nvPr/>
        </p:nvSpPr>
        <p:spPr>
          <a:xfrm>
            <a:off x="3194304" y="5248655"/>
            <a:ext cx="554735" cy="499872"/>
          </a:xfrm>
          <a:prstGeom prst="rect">
            <a:avLst/>
          </a:prstGeom>
          <a:blipFill>
            <a:blip r:embed="rId49" cstate="print"/>
            <a:stretch>
              <a:fillRect/>
            </a:stretch>
          </a:blipFill>
        </p:spPr>
        <p:txBody>
          <a:bodyPr wrap="square" lIns="0" tIns="0" rIns="0" bIns="0" rtlCol="0"/>
          <a:lstStyle/>
          <a:p>
            <a:endParaRPr/>
          </a:p>
        </p:txBody>
      </p:sp>
      <p:sp>
        <p:nvSpPr>
          <p:cNvPr id="170" name="object 170"/>
          <p:cNvSpPr/>
          <p:nvPr/>
        </p:nvSpPr>
        <p:spPr>
          <a:xfrm>
            <a:off x="3340608" y="5248655"/>
            <a:ext cx="1463039" cy="499872"/>
          </a:xfrm>
          <a:prstGeom prst="rect">
            <a:avLst/>
          </a:prstGeom>
          <a:blipFill>
            <a:blip r:embed="rId92" cstate="print"/>
            <a:stretch>
              <a:fillRect/>
            </a:stretch>
          </a:blipFill>
        </p:spPr>
        <p:txBody>
          <a:bodyPr wrap="square" lIns="0" tIns="0" rIns="0" bIns="0" rtlCol="0"/>
          <a:lstStyle/>
          <a:p>
            <a:endParaRPr/>
          </a:p>
        </p:txBody>
      </p:sp>
      <p:sp>
        <p:nvSpPr>
          <p:cNvPr id="171" name="object 171"/>
          <p:cNvSpPr/>
          <p:nvPr/>
        </p:nvSpPr>
        <p:spPr>
          <a:xfrm>
            <a:off x="4395215" y="5248655"/>
            <a:ext cx="553212" cy="499872"/>
          </a:xfrm>
          <a:prstGeom prst="rect">
            <a:avLst/>
          </a:prstGeom>
          <a:blipFill>
            <a:blip r:embed="rId49" cstate="print"/>
            <a:stretch>
              <a:fillRect/>
            </a:stretch>
          </a:blipFill>
        </p:spPr>
        <p:txBody>
          <a:bodyPr wrap="square" lIns="0" tIns="0" rIns="0" bIns="0" rtlCol="0"/>
          <a:lstStyle/>
          <a:p>
            <a:endParaRPr/>
          </a:p>
        </p:txBody>
      </p:sp>
      <p:sp>
        <p:nvSpPr>
          <p:cNvPr id="172" name="object 172"/>
          <p:cNvSpPr/>
          <p:nvPr/>
        </p:nvSpPr>
        <p:spPr>
          <a:xfrm>
            <a:off x="4539996" y="5248655"/>
            <a:ext cx="579120" cy="499872"/>
          </a:xfrm>
          <a:prstGeom prst="rect">
            <a:avLst/>
          </a:prstGeom>
          <a:blipFill>
            <a:blip r:embed="rId22" cstate="print"/>
            <a:stretch>
              <a:fillRect/>
            </a:stretch>
          </a:blipFill>
        </p:spPr>
        <p:txBody>
          <a:bodyPr wrap="square" lIns="0" tIns="0" rIns="0" bIns="0" rtlCol="0"/>
          <a:lstStyle/>
          <a:p>
            <a:endParaRPr/>
          </a:p>
        </p:txBody>
      </p:sp>
      <p:sp>
        <p:nvSpPr>
          <p:cNvPr id="173" name="object 173"/>
          <p:cNvSpPr/>
          <p:nvPr/>
        </p:nvSpPr>
        <p:spPr>
          <a:xfrm>
            <a:off x="4710684" y="5248655"/>
            <a:ext cx="553212" cy="499872"/>
          </a:xfrm>
          <a:prstGeom prst="rect">
            <a:avLst/>
          </a:prstGeom>
          <a:blipFill>
            <a:blip r:embed="rId49" cstate="print"/>
            <a:stretch>
              <a:fillRect/>
            </a:stretch>
          </a:blipFill>
        </p:spPr>
        <p:txBody>
          <a:bodyPr wrap="square" lIns="0" tIns="0" rIns="0" bIns="0" rtlCol="0"/>
          <a:lstStyle/>
          <a:p>
            <a:endParaRPr/>
          </a:p>
        </p:txBody>
      </p:sp>
      <p:sp>
        <p:nvSpPr>
          <p:cNvPr id="174" name="object 174"/>
          <p:cNvSpPr/>
          <p:nvPr/>
        </p:nvSpPr>
        <p:spPr>
          <a:xfrm>
            <a:off x="4855464" y="5248655"/>
            <a:ext cx="841248" cy="499872"/>
          </a:xfrm>
          <a:prstGeom prst="rect">
            <a:avLst/>
          </a:prstGeom>
          <a:blipFill>
            <a:blip r:embed="rId93" cstate="print"/>
            <a:stretch>
              <a:fillRect/>
            </a:stretch>
          </a:blipFill>
        </p:spPr>
        <p:txBody>
          <a:bodyPr wrap="square" lIns="0" tIns="0" rIns="0" bIns="0" rtlCol="0"/>
          <a:lstStyle/>
          <a:p>
            <a:endParaRPr/>
          </a:p>
        </p:txBody>
      </p:sp>
      <p:sp>
        <p:nvSpPr>
          <p:cNvPr id="175" name="object 175"/>
          <p:cNvSpPr/>
          <p:nvPr/>
        </p:nvSpPr>
        <p:spPr>
          <a:xfrm>
            <a:off x="5288279" y="5248655"/>
            <a:ext cx="553212" cy="499872"/>
          </a:xfrm>
          <a:prstGeom prst="rect">
            <a:avLst/>
          </a:prstGeom>
          <a:blipFill>
            <a:blip r:embed="rId49" cstate="print"/>
            <a:stretch>
              <a:fillRect/>
            </a:stretch>
          </a:blipFill>
        </p:spPr>
        <p:txBody>
          <a:bodyPr wrap="square" lIns="0" tIns="0" rIns="0" bIns="0" rtlCol="0"/>
          <a:lstStyle/>
          <a:p>
            <a:endParaRPr/>
          </a:p>
        </p:txBody>
      </p:sp>
      <p:sp>
        <p:nvSpPr>
          <p:cNvPr id="176" name="object 176"/>
          <p:cNvSpPr/>
          <p:nvPr/>
        </p:nvSpPr>
        <p:spPr>
          <a:xfrm>
            <a:off x="5433059" y="5248655"/>
            <a:ext cx="1591056" cy="499872"/>
          </a:xfrm>
          <a:prstGeom prst="rect">
            <a:avLst/>
          </a:prstGeom>
          <a:blipFill>
            <a:blip r:embed="rId94" cstate="print"/>
            <a:stretch>
              <a:fillRect/>
            </a:stretch>
          </a:blipFill>
        </p:spPr>
        <p:txBody>
          <a:bodyPr wrap="square" lIns="0" tIns="0" rIns="0" bIns="0" rtlCol="0"/>
          <a:lstStyle/>
          <a:p>
            <a:endParaRPr/>
          </a:p>
        </p:txBody>
      </p:sp>
      <p:sp>
        <p:nvSpPr>
          <p:cNvPr id="177" name="object 177"/>
          <p:cNvSpPr/>
          <p:nvPr/>
        </p:nvSpPr>
        <p:spPr>
          <a:xfrm>
            <a:off x="6615683" y="5248655"/>
            <a:ext cx="553212" cy="499872"/>
          </a:xfrm>
          <a:prstGeom prst="rect">
            <a:avLst/>
          </a:prstGeom>
          <a:blipFill>
            <a:blip r:embed="rId49" cstate="print"/>
            <a:stretch>
              <a:fillRect/>
            </a:stretch>
          </a:blipFill>
        </p:spPr>
        <p:txBody>
          <a:bodyPr wrap="square" lIns="0" tIns="0" rIns="0" bIns="0" rtlCol="0"/>
          <a:lstStyle/>
          <a:p>
            <a:endParaRPr/>
          </a:p>
        </p:txBody>
      </p:sp>
      <p:sp>
        <p:nvSpPr>
          <p:cNvPr id="178" name="object 178"/>
          <p:cNvSpPr/>
          <p:nvPr/>
        </p:nvSpPr>
        <p:spPr>
          <a:xfrm>
            <a:off x="6760464" y="5248655"/>
            <a:ext cx="2116835" cy="499872"/>
          </a:xfrm>
          <a:prstGeom prst="rect">
            <a:avLst/>
          </a:prstGeom>
          <a:blipFill>
            <a:blip r:embed="rId95" cstate="print"/>
            <a:stretch>
              <a:fillRect/>
            </a:stretch>
          </a:blipFill>
        </p:spPr>
        <p:txBody>
          <a:bodyPr wrap="square" lIns="0" tIns="0" rIns="0" bIns="0" rtlCol="0"/>
          <a:lstStyle/>
          <a:p>
            <a:endParaRPr/>
          </a:p>
        </p:txBody>
      </p:sp>
      <p:sp>
        <p:nvSpPr>
          <p:cNvPr id="179" name="object 179"/>
          <p:cNvSpPr/>
          <p:nvPr/>
        </p:nvSpPr>
        <p:spPr>
          <a:xfrm>
            <a:off x="600455" y="5666232"/>
            <a:ext cx="8124444" cy="105156"/>
          </a:xfrm>
          <a:prstGeom prst="rect">
            <a:avLst/>
          </a:prstGeom>
          <a:blipFill>
            <a:blip r:embed="rId81" cstate="print"/>
            <a:stretch>
              <a:fillRect/>
            </a:stretch>
          </a:blipFill>
        </p:spPr>
        <p:txBody>
          <a:bodyPr wrap="square" lIns="0" tIns="0" rIns="0" bIns="0" rtlCol="0"/>
          <a:lstStyle/>
          <a:p>
            <a:endParaRPr/>
          </a:p>
        </p:txBody>
      </p:sp>
      <p:sp>
        <p:nvSpPr>
          <p:cNvPr id="180" name="object 180"/>
          <p:cNvSpPr/>
          <p:nvPr/>
        </p:nvSpPr>
        <p:spPr>
          <a:xfrm>
            <a:off x="8468868" y="5248655"/>
            <a:ext cx="539496" cy="499872"/>
          </a:xfrm>
          <a:prstGeom prst="rect">
            <a:avLst/>
          </a:prstGeom>
          <a:blipFill>
            <a:blip r:embed="rId13" cstate="print"/>
            <a:stretch>
              <a:fillRect/>
            </a:stretch>
          </a:blipFill>
        </p:spPr>
        <p:txBody>
          <a:bodyPr wrap="square" lIns="0" tIns="0" rIns="0" bIns="0" rtlCol="0"/>
          <a:lstStyle/>
          <a:p>
            <a:endParaRPr/>
          </a:p>
        </p:txBody>
      </p:sp>
      <p:sp>
        <p:nvSpPr>
          <p:cNvPr id="181" name="object 181"/>
          <p:cNvSpPr/>
          <p:nvPr/>
        </p:nvSpPr>
        <p:spPr>
          <a:xfrm>
            <a:off x="423672" y="5614415"/>
            <a:ext cx="653796" cy="499872"/>
          </a:xfrm>
          <a:prstGeom prst="rect">
            <a:avLst/>
          </a:prstGeom>
          <a:blipFill>
            <a:blip r:embed="rId17" cstate="print"/>
            <a:stretch>
              <a:fillRect/>
            </a:stretch>
          </a:blipFill>
        </p:spPr>
        <p:txBody>
          <a:bodyPr wrap="square" lIns="0" tIns="0" rIns="0" bIns="0" rtlCol="0"/>
          <a:lstStyle/>
          <a:p>
            <a:endParaRPr/>
          </a:p>
        </p:txBody>
      </p:sp>
      <p:sp>
        <p:nvSpPr>
          <p:cNvPr id="182" name="object 182"/>
          <p:cNvSpPr/>
          <p:nvPr/>
        </p:nvSpPr>
        <p:spPr>
          <a:xfrm>
            <a:off x="669036" y="5614415"/>
            <a:ext cx="539496" cy="499872"/>
          </a:xfrm>
          <a:prstGeom prst="rect">
            <a:avLst/>
          </a:prstGeom>
          <a:blipFill>
            <a:blip r:embed="rId13" cstate="print"/>
            <a:stretch>
              <a:fillRect/>
            </a:stretch>
          </a:blipFill>
        </p:spPr>
        <p:txBody>
          <a:bodyPr wrap="square" lIns="0" tIns="0" rIns="0" bIns="0" rtlCol="0"/>
          <a:lstStyle/>
          <a:p>
            <a:endParaRPr/>
          </a:p>
        </p:txBody>
      </p:sp>
      <p:sp>
        <p:nvSpPr>
          <p:cNvPr id="183" name="object 183"/>
          <p:cNvSpPr/>
          <p:nvPr/>
        </p:nvSpPr>
        <p:spPr>
          <a:xfrm>
            <a:off x="800100" y="5614415"/>
            <a:ext cx="2002536" cy="499872"/>
          </a:xfrm>
          <a:prstGeom prst="rect">
            <a:avLst/>
          </a:prstGeom>
          <a:blipFill>
            <a:blip r:embed="rId96" cstate="print"/>
            <a:stretch>
              <a:fillRect/>
            </a:stretch>
          </a:blipFill>
        </p:spPr>
        <p:txBody>
          <a:bodyPr wrap="square" lIns="0" tIns="0" rIns="0" bIns="0" rtlCol="0"/>
          <a:lstStyle/>
          <a:p>
            <a:endParaRPr/>
          </a:p>
        </p:txBody>
      </p:sp>
      <p:sp>
        <p:nvSpPr>
          <p:cNvPr id="184" name="object 184"/>
          <p:cNvSpPr/>
          <p:nvPr/>
        </p:nvSpPr>
        <p:spPr>
          <a:xfrm>
            <a:off x="2394204" y="5614415"/>
            <a:ext cx="541019" cy="499872"/>
          </a:xfrm>
          <a:prstGeom prst="rect">
            <a:avLst/>
          </a:prstGeom>
          <a:blipFill>
            <a:blip r:embed="rId13" cstate="print"/>
            <a:stretch>
              <a:fillRect/>
            </a:stretch>
          </a:blipFill>
        </p:spPr>
        <p:txBody>
          <a:bodyPr wrap="square" lIns="0" tIns="0" rIns="0" bIns="0" rtlCol="0"/>
          <a:lstStyle/>
          <a:p>
            <a:endParaRPr/>
          </a:p>
        </p:txBody>
      </p:sp>
      <p:sp>
        <p:nvSpPr>
          <p:cNvPr id="185" name="object 185"/>
          <p:cNvSpPr/>
          <p:nvPr/>
        </p:nvSpPr>
        <p:spPr>
          <a:xfrm>
            <a:off x="2526792" y="5614415"/>
            <a:ext cx="842771" cy="499872"/>
          </a:xfrm>
          <a:prstGeom prst="rect">
            <a:avLst/>
          </a:prstGeom>
          <a:blipFill>
            <a:blip r:embed="rId89" cstate="print"/>
            <a:stretch>
              <a:fillRect/>
            </a:stretch>
          </a:blipFill>
        </p:spPr>
        <p:txBody>
          <a:bodyPr wrap="square" lIns="0" tIns="0" rIns="0" bIns="0" rtlCol="0"/>
          <a:lstStyle/>
          <a:p>
            <a:endParaRPr/>
          </a:p>
        </p:txBody>
      </p:sp>
      <p:sp>
        <p:nvSpPr>
          <p:cNvPr id="186" name="object 186"/>
          <p:cNvSpPr/>
          <p:nvPr/>
        </p:nvSpPr>
        <p:spPr>
          <a:xfrm>
            <a:off x="2961132" y="5614415"/>
            <a:ext cx="541019" cy="499872"/>
          </a:xfrm>
          <a:prstGeom prst="rect">
            <a:avLst/>
          </a:prstGeom>
          <a:blipFill>
            <a:blip r:embed="rId13" cstate="print"/>
            <a:stretch>
              <a:fillRect/>
            </a:stretch>
          </a:blipFill>
        </p:spPr>
        <p:txBody>
          <a:bodyPr wrap="square" lIns="0" tIns="0" rIns="0" bIns="0" rtlCol="0"/>
          <a:lstStyle/>
          <a:p>
            <a:endParaRPr/>
          </a:p>
        </p:txBody>
      </p:sp>
      <p:sp>
        <p:nvSpPr>
          <p:cNvPr id="187" name="object 187"/>
          <p:cNvSpPr/>
          <p:nvPr/>
        </p:nvSpPr>
        <p:spPr>
          <a:xfrm>
            <a:off x="3093720" y="5614415"/>
            <a:ext cx="1588008" cy="499872"/>
          </a:xfrm>
          <a:prstGeom prst="rect">
            <a:avLst/>
          </a:prstGeom>
          <a:blipFill>
            <a:blip r:embed="rId23" cstate="print"/>
            <a:stretch>
              <a:fillRect/>
            </a:stretch>
          </a:blipFill>
        </p:spPr>
        <p:txBody>
          <a:bodyPr wrap="square" lIns="0" tIns="0" rIns="0" bIns="0" rtlCol="0"/>
          <a:lstStyle/>
          <a:p>
            <a:endParaRPr/>
          </a:p>
        </p:txBody>
      </p:sp>
      <p:sp>
        <p:nvSpPr>
          <p:cNvPr id="188" name="object 188"/>
          <p:cNvSpPr/>
          <p:nvPr/>
        </p:nvSpPr>
        <p:spPr>
          <a:xfrm>
            <a:off x="4273296" y="5614415"/>
            <a:ext cx="542544" cy="499872"/>
          </a:xfrm>
          <a:prstGeom prst="rect">
            <a:avLst/>
          </a:prstGeom>
          <a:blipFill>
            <a:blip r:embed="rId69" cstate="print"/>
            <a:stretch>
              <a:fillRect/>
            </a:stretch>
          </a:blipFill>
        </p:spPr>
        <p:txBody>
          <a:bodyPr wrap="square" lIns="0" tIns="0" rIns="0" bIns="0" rtlCol="0"/>
          <a:lstStyle/>
          <a:p>
            <a:endParaRPr/>
          </a:p>
        </p:txBody>
      </p:sp>
      <p:sp>
        <p:nvSpPr>
          <p:cNvPr id="189" name="object 189"/>
          <p:cNvSpPr/>
          <p:nvPr/>
        </p:nvSpPr>
        <p:spPr>
          <a:xfrm>
            <a:off x="4407408" y="5614415"/>
            <a:ext cx="1452372" cy="499872"/>
          </a:xfrm>
          <a:prstGeom prst="rect">
            <a:avLst/>
          </a:prstGeom>
          <a:blipFill>
            <a:blip r:embed="rId97" cstate="print"/>
            <a:stretch>
              <a:fillRect/>
            </a:stretch>
          </a:blipFill>
        </p:spPr>
        <p:txBody>
          <a:bodyPr wrap="square" lIns="0" tIns="0" rIns="0" bIns="0" rtlCol="0"/>
          <a:lstStyle/>
          <a:p>
            <a:endParaRPr/>
          </a:p>
        </p:txBody>
      </p:sp>
      <p:sp>
        <p:nvSpPr>
          <p:cNvPr id="190" name="object 190"/>
          <p:cNvSpPr/>
          <p:nvPr/>
        </p:nvSpPr>
        <p:spPr>
          <a:xfrm>
            <a:off x="5451347" y="5614415"/>
            <a:ext cx="539496" cy="499872"/>
          </a:xfrm>
          <a:prstGeom prst="rect">
            <a:avLst/>
          </a:prstGeom>
          <a:blipFill>
            <a:blip r:embed="rId13" cstate="print"/>
            <a:stretch>
              <a:fillRect/>
            </a:stretch>
          </a:blipFill>
        </p:spPr>
        <p:txBody>
          <a:bodyPr wrap="square" lIns="0" tIns="0" rIns="0" bIns="0" rtlCol="0"/>
          <a:lstStyle/>
          <a:p>
            <a:endParaRPr/>
          </a:p>
        </p:txBody>
      </p:sp>
      <p:sp>
        <p:nvSpPr>
          <p:cNvPr id="191" name="object 191"/>
          <p:cNvSpPr/>
          <p:nvPr/>
        </p:nvSpPr>
        <p:spPr>
          <a:xfrm>
            <a:off x="5582411" y="5614415"/>
            <a:ext cx="905256" cy="499872"/>
          </a:xfrm>
          <a:prstGeom prst="rect">
            <a:avLst/>
          </a:prstGeom>
          <a:blipFill>
            <a:blip r:embed="rId98" cstate="print"/>
            <a:stretch>
              <a:fillRect/>
            </a:stretch>
          </a:blipFill>
        </p:spPr>
        <p:txBody>
          <a:bodyPr wrap="square" lIns="0" tIns="0" rIns="0" bIns="0" rtlCol="0"/>
          <a:lstStyle/>
          <a:p>
            <a:endParaRPr/>
          </a:p>
        </p:txBody>
      </p:sp>
      <p:sp>
        <p:nvSpPr>
          <p:cNvPr id="192" name="object 192"/>
          <p:cNvSpPr/>
          <p:nvPr/>
        </p:nvSpPr>
        <p:spPr>
          <a:xfrm>
            <a:off x="6079235" y="5614415"/>
            <a:ext cx="542543" cy="499872"/>
          </a:xfrm>
          <a:prstGeom prst="rect">
            <a:avLst/>
          </a:prstGeom>
          <a:blipFill>
            <a:blip r:embed="rId69" cstate="print"/>
            <a:stretch>
              <a:fillRect/>
            </a:stretch>
          </a:blipFill>
        </p:spPr>
        <p:txBody>
          <a:bodyPr wrap="square" lIns="0" tIns="0" rIns="0" bIns="0" rtlCol="0"/>
          <a:lstStyle/>
          <a:p>
            <a:endParaRPr/>
          </a:p>
        </p:txBody>
      </p:sp>
      <p:sp>
        <p:nvSpPr>
          <p:cNvPr id="193" name="object 193"/>
          <p:cNvSpPr/>
          <p:nvPr/>
        </p:nvSpPr>
        <p:spPr>
          <a:xfrm>
            <a:off x="6213347" y="5614415"/>
            <a:ext cx="1171955" cy="499872"/>
          </a:xfrm>
          <a:prstGeom prst="rect">
            <a:avLst/>
          </a:prstGeom>
          <a:blipFill>
            <a:blip r:embed="rId99" cstate="print"/>
            <a:stretch>
              <a:fillRect/>
            </a:stretch>
          </a:blipFill>
        </p:spPr>
        <p:txBody>
          <a:bodyPr wrap="square" lIns="0" tIns="0" rIns="0" bIns="0" rtlCol="0"/>
          <a:lstStyle/>
          <a:p>
            <a:endParaRPr/>
          </a:p>
        </p:txBody>
      </p:sp>
      <p:sp>
        <p:nvSpPr>
          <p:cNvPr id="194" name="object 194"/>
          <p:cNvSpPr/>
          <p:nvPr/>
        </p:nvSpPr>
        <p:spPr>
          <a:xfrm>
            <a:off x="6976871" y="5614415"/>
            <a:ext cx="541020" cy="499872"/>
          </a:xfrm>
          <a:prstGeom prst="rect">
            <a:avLst/>
          </a:prstGeom>
          <a:blipFill>
            <a:blip r:embed="rId13" cstate="print"/>
            <a:stretch>
              <a:fillRect/>
            </a:stretch>
          </a:blipFill>
        </p:spPr>
        <p:txBody>
          <a:bodyPr wrap="square" lIns="0" tIns="0" rIns="0" bIns="0" rtlCol="0"/>
          <a:lstStyle/>
          <a:p>
            <a:endParaRPr/>
          </a:p>
        </p:txBody>
      </p:sp>
      <p:sp>
        <p:nvSpPr>
          <p:cNvPr id="195" name="object 195"/>
          <p:cNvSpPr/>
          <p:nvPr/>
        </p:nvSpPr>
        <p:spPr>
          <a:xfrm>
            <a:off x="7109459" y="5614415"/>
            <a:ext cx="1178052" cy="499872"/>
          </a:xfrm>
          <a:prstGeom prst="rect">
            <a:avLst/>
          </a:prstGeom>
          <a:blipFill>
            <a:blip r:embed="rId100" cstate="print"/>
            <a:stretch>
              <a:fillRect/>
            </a:stretch>
          </a:blipFill>
        </p:spPr>
        <p:txBody>
          <a:bodyPr wrap="square" lIns="0" tIns="0" rIns="0" bIns="0" rtlCol="0"/>
          <a:lstStyle/>
          <a:p>
            <a:endParaRPr/>
          </a:p>
        </p:txBody>
      </p:sp>
      <p:sp>
        <p:nvSpPr>
          <p:cNvPr id="196" name="object 196"/>
          <p:cNvSpPr/>
          <p:nvPr/>
        </p:nvSpPr>
        <p:spPr>
          <a:xfrm>
            <a:off x="7879080" y="5614415"/>
            <a:ext cx="541020" cy="499872"/>
          </a:xfrm>
          <a:prstGeom prst="rect">
            <a:avLst/>
          </a:prstGeom>
          <a:blipFill>
            <a:blip r:embed="rId47" cstate="print"/>
            <a:stretch>
              <a:fillRect/>
            </a:stretch>
          </a:blipFill>
        </p:spPr>
        <p:txBody>
          <a:bodyPr wrap="square" lIns="0" tIns="0" rIns="0" bIns="0" rtlCol="0"/>
          <a:lstStyle/>
          <a:p>
            <a:endParaRPr/>
          </a:p>
        </p:txBody>
      </p:sp>
      <p:sp>
        <p:nvSpPr>
          <p:cNvPr id="197" name="object 197"/>
          <p:cNvSpPr/>
          <p:nvPr/>
        </p:nvSpPr>
        <p:spPr>
          <a:xfrm>
            <a:off x="600455" y="6031991"/>
            <a:ext cx="7667244" cy="105155"/>
          </a:xfrm>
          <a:prstGeom prst="rect">
            <a:avLst/>
          </a:prstGeom>
          <a:blipFill>
            <a:blip r:embed="rId101" cstate="print"/>
            <a:stretch>
              <a:fillRect/>
            </a:stretch>
          </a:blipFill>
        </p:spPr>
        <p:txBody>
          <a:bodyPr wrap="square" lIns="0" tIns="0" rIns="0" bIns="0" rtlCol="0"/>
          <a:lstStyle/>
          <a:p>
            <a:endParaRPr/>
          </a:p>
        </p:txBody>
      </p:sp>
      <p:sp>
        <p:nvSpPr>
          <p:cNvPr id="198" name="object 198"/>
          <p:cNvSpPr/>
          <p:nvPr/>
        </p:nvSpPr>
        <p:spPr>
          <a:xfrm>
            <a:off x="8011668" y="5614415"/>
            <a:ext cx="539496" cy="499872"/>
          </a:xfrm>
          <a:prstGeom prst="rect">
            <a:avLst/>
          </a:prstGeom>
          <a:blipFill>
            <a:blip r:embed="rId13" cstate="print"/>
            <a:stretch>
              <a:fillRect/>
            </a:stretch>
          </a:blipFill>
        </p:spPr>
        <p:txBody>
          <a:bodyPr wrap="square" lIns="0" tIns="0" rIns="0" bIns="0" rtlCol="0"/>
          <a:lstStyle/>
          <a:p>
            <a:endParaRPr/>
          </a:p>
        </p:txBody>
      </p:sp>
      <p:sp>
        <p:nvSpPr>
          <p:cNvPr id="199" name="object 199"/>
          <p:cNvSpPr/>
          <p:nvPr/>
        </p:nvSpPr>
        <p:spPr>
          <a:xfrm>
            <a:off x="8142731" y="5614415"/>
            <a:ext cx="541020" cy="499872"/>
          </a:xfrm>
          <a:prstGeom prst="rect">
            <a:avLst/>
          </a:prstGeom>
          <a:blipFill>
            <a:blip r:embed="rId13" cstate="print"/>
            <a:stretch>
              <a:fillRect/>
            </a:stretch>
          </a:blipFill>
        </p:spPr>
        <p:txBody>
          <a:bodyPr wrap="square" lIns="0" tIns="0" rIns="0" bIns="0" rtlCol="0"/>
          <a:lstStyle/>
          <a:p>
            <a:endParaRPr/>
          </a:p>
        </p:txBody>
      </p:sp>
      <p:sp>
        <p:nvSpPr>
          <p:cNvPr id="200" name="object 200"/>
          <p:cNvSpPr/>
          <p:nvPr/>
        </p:nvSpPr>
        <p:spPr>
          <a:xfrm>
            <a:off x="80772" y="6053328"/>
            <a:ext cx="541020" cy="499872"/>
          </a:xfrm>
          <a:prstGeom prst="rect">
            <a:avLst/>
          </a:prstGeom>
          <a:blipFill>
            <a:blip r:embed="rId13" cstate="print"/>
            <a:stretch>
              <a:fillRect/>
            </a:stretch>
          </a:blipFill>
        </p:spPr>
        <p:txBody>
          <a:bodyPr wrap="square" lIns="0" tIns="0" rIns="0" bIns="0" rtlCol="0"/>
          <a:lstStyle/>
          <a:p>
            <a:endParaRPr/>
          </a:p>
        </p:txBody>
      </p:sp>
      <p:sp>
        <p:nvSpPr>
          <p:cNvPr id="201" name="object 201"/>
          <p:cNvSpPr/>
          <p:nvPr/>
        </p:nvSpPr>
        <p:spPr>
          <a:xfrm>
            <a:off x="270827" y="680212"/>
            <a:ext cx="292607" cy="256032"/>
          </a:xfrm>
          <a:prstGeom prst="rect">
            <a:avLst/>
          </a:prstGeom>
          <a:blipFill>
            <a:blip r:embed="rId102" cstate="print"/>
            <a:stretch>
              <a:fillRect/>
            </a:stretch>
          </a:blipFill>
        </p:spPr>
        <p:txBody>
          <a:bodyPr wrap="square" lIns="0" tIns="0" rIns="0" bIns="0" rtlCol="0"/>
          <a:lstStyle/>
          <a:p>
            <a:endParaRPr/>
          </a:p>
        </p:txBody>
      </p:sp>
      <p:sp>
        <p:nvSpPr>
          <p:cNvPr id="202" name="object 202"/>
          <p:cNvSpPr/>
          <p:nvPr/>
        </p:nvSpPr>
        <p:spPr>
          <a:xfrm>
            <a:off x="270827" y="3020948"/>
            <a:ext cx="292607" cy="256032"/>
          </a:xfrm>
          <a:prstGeom prst="rect">
            <a:avLst/>
          </a:prstGeom>
          <a:blipFill>
            <a:blip r:embed="rId102" cstate="print"/>
            <a:stretch>
              <a:fillRect/>
            </a:stretch>
          </a:blipFill>
        </p:spPr>
        <p:txBody>
          <a:bodyPr wrap="square" lIns="0" tIns="0" rIns="0" bIns="0" rtlCol="0"/>
          <a:lstStyle/>
          <a:p>
            <a:endParaRPr/>
          </a:p>
        </p:txBody>
      </p:sp>
      <p:sp>
        <p:nvSpPr>
          <p:cNvPr id="203" name="object 203"/>
          <p:cNvSpPr/>
          <p:nvPr/>
        </p:nvSpPr>
        <p:spPr>
          <a:xfrm>
            <a:off x="270827" y="4630292"/>
            <a:ext cx="292607" cy="256031"/>
          </a:xfrm>
          <a:prstGeom prst="rect">
            <a:avLst/>
          </a:prstGeom>
          <a:blipFill>
            <a:blip r:embed="rId102" cstate="print"/>
            <a:stretch>
              <a:fillRect/>
            </a:stretch>
          </a:blipFill>
        </p:spPr>
        <p:txBody>
          <a:bodyPr wrap="square" lIns="0" tIns="0" rIns="0" bIns="0" rtlCol="0"/>
          <a:lstStyle/>
          <a:p>
            <a:endParaRPr/>
          </a:p>
        </p:txBody>
      </p:sp>
      <p:sp>
        <p:nvSpPr>
          <p:cNvPr id="204" name="object 204"/>
          <p:cNvSpPr txBox="1"/>
          <p:nvPr/>
        </p:nvSpPr>
        <p:spPr>
          <a:xfrm>
            <a:off x="537667" y="638683"/>
            <a:ext cx="8200390" cy="5440045"/>
          </a:xfrm>
          <a:prstGeom prst="rect">
            <a:avLst/>
          </a:prstGeom>
        </p:spPr>
        <p:txBody>
          <a:bodyPr vert="horz" wrap="square" lIns="0" tIns="12700" rIns="0" bIns="0" rtlCol="0">
            <a:spAutoFit/>
          </a:bodyPr>
          <a:lstStyle/>
          <a:p>
            <a:pPr marL="76200" marR="68580" algn="just">
              <a:lnSpc>
                <a:spcPct val="100000"/>
              </a:lnSpc>
              <a:spcBef>
                <a:spcPts val="100"/>
              </a:spcBef>
            </a:pPr>
            <a:r>
              <a:rPr sz="2400" b="1" spc="-5" dirty="0">
                <a:solidFill>
                  <a:srgbClr val="FFFFFF"/>
                </a:solidFill>
                <a:latin typeface="Comic Sans MS"/>
                <a:cs typeface="Comic Sans MS"/>
              </a:rPr>
              <a:t>Il suddetto Decreto </a:t>
            </a:r>
            <a:r>
              <a:rPr sz="2400" b="1" dirty="0">
                <a:solidFill>
                  <a:srgbClr val="FFFFFF"/>
                </a:solidFill>
                <a:latin typeface="Comic Sans MS"/>
                <a:cs typeface="Comic Sans MS"/>
              </a:rPr>
              <a:t>ha </a:t>
            </a:r>
            <a:r>
              <a:rPr sz="2400" b="1" spc="-10" dirty="0">
                <a:solidFill>
                  <a:srgbClr val="FFFFFF"/>
                </a:solidFill>
                <a:latin typeface="Comic Sans MS"/>
                <a:cs typeface="Comic Sans MS"/>
              </a:rPr>
              <a:t>reso </a:t>
            </a:r>
            <a:r>
              <a:rPr sz="2400" b="1" spc="-5" dirty="0">
                <a:solidFill>
                  <a:srgbClr val="FFFFFF"/>
                </a:solidFill>
                <a:latin typeface="Comic Sans MS"/>
                <a:cs typeface="Comic Sans MS"/>
              </a:rPr>
              <a:t>tra </a:t>
            </a:r>
            <a:r>
              <a:rPr sz="2400" b="1" dirty="0">
                <a:solidFill>
                  <a:srgbClr val="FFFFFF"/>
                </a:solidFill>
                <a:latin typeface="Comic Sans MS"/>
                <a:cs typeface="Comic Sans MS"/>
              </a:rPr>
              <a:t>le altre cose  </a:t>
            </a:r>
            <a:r>
              <a:rPr sz="2400" b="1" spc="-5" dirty="0">
                <a:solidFill>
                  <a:srgbClr val="FFFFFF"/>
                </a:solidFill>
                <a:latin typeface="Comic Sans MS"/>
                <a:cs typeface="Comic Sans MS"/>
              </a:rPr>
              <a:t>obbligatorio l'indicazione in etichetta </a:t>
            </a:r>
            <a:r>
              <a:rPr sz="2400" b="1" spc="-10" dirty="0">
                <a:solidFill>
                  <a:srgbClr val="FFFFFF"/>
                </a:solidFill>
                <a:latin typeface="Comic Sans MS"/>
                <a:cs typeface="Comic Sans MS"/>
              </a:rPr>
              <a:t>di </a:t>
            </a:r>
            <a:r>
              <a:rPr sz="2400" b="1" spc="-5" dirty="0">
                <a:solidFill>
                  <a:srgbClr val="FFFFFF"/>
                </a:solidFill>
                <a:latin typeface="Comic Sans MS"/>
                <a:cs typeface="Comic Sans MS"/>
              </a:rPr>
              <a:t>crostacei </a:t>
            </a:r>
            <a:r>
              <a:rPr sz="2400" b="1" dirty="0">
                <a:solidFill>
                  <a:srgbClr val="FFFFFF"/>
                </a:solidFill>
                <a:latin typeface="Comic Sans MS"/>
                <a:cs typeface="Comic Sans MS"/>
              </a:rPr>
              <a:t>e  </a:t>
            </a:r>
            <a:r>
              <a:rPr sz="2400" b="1" spc="-5" dirty="0">
                <a:solidFill>
                  <a:srgbClr val="FFFFFF"/>
                </a:solidFill>
                <a:latin typeface="Comic Sans MS"/>
                <a:cs typeface="Comic Sans MS"/>
              </a:rPr>
              <a:t>prodotti </a:t>
            </a:r>
            <a:r>
              <a:rPr sz="2400" b="1" dirty="0">
                <a:solidFill>
                  <a:srgbClr val="FFFFFF"/>
                </a:solidFill>
                <a:latin typeface="Comic Sans MS"/>
                <a:cs typeface="Comic Sans MS"/>
              </a:rPr>
              <a:t>a </a:t>
            </a:r>
            <a:r>
              <a:rPr sz="2400" b="1" spc="-5" dirty="0">
                <a:solidFill>
                  <a:srgbClr val="FFFFFF"/>
                </a:solidFill>
                <a:latin typeface="Comic Sans MS"/>
                <a:cs typeface="Comic Sans MS"/>
              </a:rPr>
              <a:t>base di crostacei </a:t>
            </a:r>
            <a:r>
              <a:rPr sz="2400" b="1" dirty="0">
                <a:solidFill>
                  <a:srgbClr val="FFFFFF"/>
                </a:solidFill>
                <a:latin typeface="Comic Sans MS"/>
                <a:cs typeface="Comic Sans MS"/>
              </a:rPr>
              <a:t>l’indicazione </a:t>
            </a:r>
            <a:r>
              <a:rPr sz="2400" b="1" spc="-5" dirty="0">
                <a:solidFill>
                  <a:srgbClr val="FFFFFF"/>
                </a:solidFill>
                <a:latin typeface="Comic Sans MS"/>
                <a:cs typeface="Comic Sans MS"/>
              </a:rPr>
              <a:t>delle  concentrazioni di </a:t>
            </a:r>
            <a:r>
              <a:rPr sz="2400" b="1" dirty="0">
                <a:solidFill>
                  <a:srgbClr val="FFFFFF"/>
                </a:solidFill>
                <a:latin typeface="Comic Sans MS"/>
                <a:cs typeface="Comic Sans MS"/>
              </a:rPr>
              <a:t>anidride </a:t>
            </a:r>
            <a:r>
              <a:rPr sz="2400" b="1" spc="-5" dirty="0">
                <a:solidFill>
                  <a:srgbClr val="FFFFFF"/>
                </a:solidFill>
                <a:latin typeface="Comic Sans MS"/>
                <a:cs typeface="Comic Sans MS"/>
              </a:rPr>
              <a:t>solforosa </a:t>
            </a:r>
            <a:r>
              <a:rPr sz="2400" b="1" dirty="0">
                <a:solidFill>
                  <a:srgbClr val="FFFFFF"/>
                </a:solidFill>
                <a:latin typeface="Comic Sans MS"/>
                <a:cs typeface="Comic Sans MS"/>
              </a:rPr>
              <a:t>e </a:t>
            </a:r>
            <a:r>
              <a:rPr sz="2400" b="1" spc="-5" dirty="0">
                <a:solidFill>
                  <a:srgbClr val="FFFFFF"/>
                </a:solidFill>
                <a:latin typeface="Comic Sans MS"/>
                <a:cs typeface="Comic Sans MS"/>
              </a:rPr>
              <a:t>solfiti </a:t>
            </a:r>
            <a:r>
              <a:rPr sz="2400" b="1" dirty="0">
                <a:solidFill>
                  <a:srgbClr val="FFFFFF"/>
                </a:solidFill>
                <a:latin typeface="Comic Sans MS"/>
                <a:cs typeface="Comic Sans MS"/>
              </a:rPr>
              <a:t>superiori  a </a:t>
            </a:r>
            <a:r>
              <a:rPr sz="2400" b="1" spc="-5" dirty="0">
                <a:solidFill>
                  <a:srgbClr val="FFFFFF"/>
                </a:solidFill>
                <a:latin typeface="Comic Sans MS"/>
                <a:cs typeface="Comic Sans MS"/>
              </a:rPr>
              <a:t>10 mg/Kg </a:t>
            </a:r>
            <a:r>
              <a:rPr sz="2400" b="1" dirty="0">
                <a:solidFill>
                  <a:srgbClr val="FFFFFF"/>
                </a:solidFill>
                <a:latin typeface="Comic Sans MS"/>
                <a:cs typeface="Comic Sans MS"/>
              </a:rPr>
              <a:t>o </a:t>
            </a:r>
            <a:r>
              <a:rPr sz="2400" b="1" spc="-5" dirty="0">
                <a:solidFill>
                  <a:srgbClr val="FFFFFF"/>
                </a:solidFill>
                <a:latin typeface="Comic Sans MS"/>
                <a:cs typeface="Comic Sans MS"/>
              </a:rPr>
              <a:t>10 mg/l espressi </a:t>
            </a:r>
            <a:r>
              <a:rPr sz="2400" b="1" dirty="0">
                <a:solidFill>
                  <a:srgbClr val="FFFFFF"/>
                </a:solidFill>
                <a:latin typeface="Comic Sans MS"/>
                <a:cs typeface="Comic Sans MS"/>
              </a:rPr>
              <a:t>come</a:t>
            </a:r>
            <a:r>
              <a:rPr sz="2400" b="1" spc="-55" dirty="0">
                <a:solidFill>
                  <a:srgbClr val="FFFFFF"/>
                </a:solidFill>
                <a:latin typeface="Comic Sans MS"/>
                <a:cs typeface="Comic Sans MS"/>
              </a:rPr>
              <a:t> </a:t>
            </a:r>
            <a:r>
              <a:rPr sz="2400" b="1" spc="-5" dirty="0">
                <a:solidFill>
                  <a:srgbClr val="FFFFFF"/>
                </a:solidFill>
                <a:latin typeface="Comic Sans MS"/>
                <a:cs typeface="Comic Sans MS"/>
              </a:rPr>
              <a:t>SO</a:t>
            </a:r>
            <a:r>
              <a:rPr sz="2400" b="1" spc="-7" baseline="-20833" dirty="0">
                <a:solidFill>
                  <a:srgbClr val="FFFFFF"/>
                </a:solidFill>
                <a:latin typeface="Comic Sans MS"/>
                <a:cs typeface="Comic Sans MS"/>
              </a:rPr>
              <a:t>2</a:t>
            </a:r>
            <a:r>
              <a:rPr sz="2400" b="1" spc="-5" dirty="0">
                <a:solidFill>
                  <a:srgbClr val="FFFFFF"/>
                </a:solidFill>
                <a:latin typeface="Comic Sans MS"/>
                <a:cs typeface="Comic Sans MS"/>
              </a:rPr>
              <a:t>.</a:t>
            </a:r>
            <a:endParaRPr sz="2400">
              <a:latin typeface="Comic Sans MS"/>
              <a:cs typeface="Comic Sans MS"/>
            </a:endParaRPr>
          </a:p>
          <a:p>
            <a:pPr>
              <a:lnSpc>
                <a:spcPct val="100000"/>
              </a:lnSpc>
              <a:spcBef>
                <a:spcPts val="10"/>
              </a:spcBef>
            </a:pPr>
            <a:endParaRPr sz="3500">
              <a:latin typeface="Times New Roman"/>
              <a:cs typeface="Times New Roman"/>
            </a:endParaRPr>
          </a:p>
          <a:p>
            <a:pPr marL="76200" marR="67945" algn="just">
              <a:lnSpc>
                <a:spcPct val="100000"/>
              </a:lnSpc>
            </a:pPr>
            <a:r>
              <a:rPr sz="2400" b="1" dirty="0">
                <a:solidFill>
                  <a:srgbClr val="FFFFFF"/>
                </a:solidFill>
                <a:latin typeface="Comic Sans MS"/>
                <a:cs typeface="Comic Sans MS"/>
              </a:rPr>
              <a:t>Nella </a:t>
            </a:r>
            <a:r>
              <a:rPr sz="2400" b="1" spc="-5" dirty="0">
                <a:solidFill>
                  <a:srgbClr val="FFFFFF"/>
                </a:solidFill>
                <a:latin typeface="Comic Sans MS"/>
                <a:cs typeface="Comic Sans MS"/>
              </a:rPr>
              <a:t>maggior parte dei prodotti analizzati tale limite  veniva superato </a:t>
            </a:r>
            <a:r>
              <a:rPr sz="2400" b="1" dirty="0">
                <a:solidFill>
                  <a:srgbClr val="FFFFFF"/>
                </a:solidFill>
                <a:latin typeface="Comic Sans MS"/>
                <a:cs typeface="Comic Sans MS"/>
              </a:rPr>
              <a:t>pur </a:t>
            </a:r>
            <a:r>
              <a:rPr sz="2400" b="1" spc="-5" dirty="0">
                <a:solidFill>
                  <a:srgbClr val="FFFFFF"/>
                </a:solidFill>
                <a:latin typeface="Comic Sans MS"/>
                <a:cs typeface="Comic Sans MS"/>
              </a:rPr>
              <a:t>non </a:t>
            </a:r>
            <a:r>
              <a:rPr sz="2400" b="1" dirty="0">
                <a:solidFill>
                  <a:srgbClr val="FFFFFF"/>
                </a:solidFill>
                <a:latin typeface="Comic Sans MS"/>
                <a:cs typeface="Comic Sans MS"/>
              </a:rPr>
              <a:t>comparendo </a:t>
            </a:r>
            <a:r>
              <a:rPr sz="2400" b="1" spc="5" dirty="0">
                <a:solidFill>
                  <a:srgbClr val="FFFFFF"/>
                </a:solidFill>
                <a:latin typeface="Comic Sans MS"/>
                <a:cs typeface="Comic Sans MS"/>
              </a:rPr>
              <a:t>in </a:t>
            </a:r>
            <a:r>
              <a:rPr sz="2400" b="1" spc="-10" dirty="0">
                <a:solidFill>
                  <a:srgbClr val="FFFFFF"/>
                </a:solidFill>
                <a:latin typeface="Comic Sans MS"/>
                <a:cs typeface="Comic Sans MS"/>
              </a:rPr>
              <a:t>etichetta </a:t>
            </a:r>
            <a:r>
              <a:rPr sz="2400" b="1" dirty="0">
                <a:solidFill>
                  <a:srgbClr val="FFFFFF"/>
                </a:solidFill>
                <a:latin typeface="Comic Sans MS"/>
                <a:cs typeface="Comic Sans MS"/>
              </a:rPr>
              <a:t>la  </a:t>
            </a:r>
            <a:r>
              <a:rPr sz="2400" b="1" spc="-5" dirty="0">
                <a:solidFill>
                  <a:srgbClr val="FFFFFF"/>
                </a:solidFill>
                <a:latin typeface="Comic Sans MS"/>
                <a:cs typeface="Comic Sans MS"/>
              </a:rPr>
              <a:t>dicitura prevista dal D. </a:t>
            </a:r>
            <a:r>
              <a:rPr sz="2400" b="1" dirty="0">
                <a:solidFill>
                  <a:srgbClr val="FFFFFF"/>
                </a:solidFill>
                <a:latin typeface="Comic Sans MS"/>
                <a:cs typeface="Comic Sans MS"/>
              </a:rPr>
              <a:t>lgvo</a:t>
            </a:r>
            <a:r>
              <a:rPr sz="2400" b="1" spc="10" dirty="0">
                <a:solidFill>
                  <a:srgbClr val="FFFFFF"/>
                </a:solidFill>
                <a:latin typeface="Comic Sans MS"/>
                <a:cs typeface="Comic Sans MS"/>
              </a:rPr>
              <a:t> </a:t>
            </a:r>
            <a:r>
              <a:rPr sz="2400" b="1" spc="-5" dirty="0">
                <a:solidFill>
                  <a:srgbClr val="FFFFFF"/>
                </a:solidFill>
                <a:latin typeface="Comic Sans MS"/>
                <a:cs typeface="Comic Sans MS"/>
              </a:rPr>
              <a:t>114.</a:t>
            </a:r>
            <a:endParaRPr sz="2400">
              <a:latin typeface="Comic Sans MS"/>
              <a:cs typeface="Comic Sans MS"/>
            </a:endParaRPr>
          </a:p>
          <a:p>
            <a:pPr>
              <a:lnSpc>
                <a:spcPct val="100000"/>
              </a:lnSpc>
              <a:spcBef>
                <a:spcPts val="10"/>
              </a:spcBef>
            </a:pPr>
            <a:endParaRPr sz="3500">
              <a:latin typeface="Times New Roman"/>
              <a:cs typeface="Times New Roman"/>
            </a:endParaRPr>
          </a:p>
          <a:p>
            <a:pPr marL="76200" marR="69215" algn="just">
              <a:lnSpc>
                <a:spcPct val="100000"/>
              </a:lnSpc>
            </a:pPr>
            <a:r>
              <a:rPr sz="2400" b="1" u="heavy" dirty="0">
                <a:solidFill>
                  <a:srgbClr val="FFFFFF"/>
                </a:solidFill>
                <a:uFill>
                  <a:solidFill>
                    <a:srgbClr val="FFFFFF"/>
                  </a:solidFill>
                </a:uFill>
                <a:latin typeface="Comic Sans MS"/>
                <a:cs typeface="Comic Sans MS"/>
              </a:rPr>
              <a:t>Si </a:t>
            </a:r>
            <a:r>
              <a:rPr sz="2400" b="1" u="heavy" spc="-5" dirty="0">
                <a:solidFill>
                  <a:srgbClr val="FFFFFF"/>
                </a:solidFill>
                <a:uFill>
                  <a:solidFill>
                    <a:srgbClr val="FFFFFF"/>
                  </a:solidFill>
                </a:uFill>
                <a:latin typeface="Comic Sans MS"/>
                <a:cs typeface="Comic Sans MS"/>
              </a:rPr>
              <a:t>richiama </a:t>
            </a:r>
            <a:r>
              <a:rPr sz="2400" b="1" u="heavy" dirty="0">
                <a:solidFill>
                  <a:srgbClr val="FFFFFF"/>
                </a:solidFill>
                <a:uFill>
                  <a:solidFill>
                    <a:srgbClr val="FFFFFF"/>
                  </a:solidFill>
                </a:uFill>
                <a:latin typeface="Comic Sans MS"/>
                <a:cs typeface="Comic Sans MS"/>
              </a:rPr>
              <a:t>pertanto all’attenzione </a:t>
            </a:r>
            <a:r>
              <a:rPr sz="2400" b="1" u="heavy" spc="-5" dirty="0">
                <a:solidFill>
                  <a:srgbClr val="FFFFFF"/>
                </a:solidFill>
                <a:uFill>
                  <a:solidFill>
                    <a:srgbClr val="FFFFFF"/>
                  </a:solidFill>
                </a:uFill>
                <a:latin typeface="Comic Sans MS"/>
                <a:cs typeface="Comic Sans MS"/>
              </a:rPr>
              <a:t>degli </a:t>
            </a:r>
            <a:r>
              <a:rPr sz="2400" b="1" u="heavy" dirty="0">
                <a:solidFill>
                  <a:srgbClr val="FFFFFF"/>
                </a:solidFill>
                <a:uFill>
                  <a:solidFill>
                    <a:srgbClr val="FFFFFF"/>
                  </a:solidFill>
                </a:uFill>
                <a:latin typeface="Comic Sans MS"/>
                <a:cs typeface="Comic Sans MS"/>
              </a:rPr>
              <a:t>organi </a:t>
            </a:r>
            <a:r>
              <a:rPr sz="2400" b="1" u="heavy" spc="-10" dirty="0">
                <a:solidFill>
                  <a:srgbClr val="FFFFFF"/>
                </a:solidFill>
                <a:uFill>
                  <a:solidFill>
                    <a:srgbClr val="FFFFFF"/>
                  </a:solidFill>
                </a:uFill>
                <a:latin typeface="Comic Sans MS"/>
                <a:cs typeface="Comic Sans MS"/>
              </a:rPr>
              <a:t>di </a:t>
            </a:r>
            <a:r>
              <a:rPr sz="2400" b="1" spc="-10" dirty="0">
                <a:solidFill>
                  <a:srgbClr val="FFFFFF"/>
                </a:solidFill>
                <a:latin typeface="Comic Sans MS"/>
                <a:cs typeface="Comic Sans MS"/>
              </a:rPr>
              <a:t> </a:t>
            </a:r>
            <a:r>
              <a:rPr sz="2400" b="1" u="heavy" spc="-5" dirty="0">
                <a:solidFill>
                  <a:srgbClr val="FFFFFF"/>
                </a:solidFill>
                <a:uFill>
                  <a:solidFill>
                    <a:srgbClr val="FFFFFF"/>
                  </a:solidFill>
                </a:uFill>
                <a:latin typeface="Comic Sans MS"/>
                <a:cs typeface="Comic Sans MS"/>
              </a:rPr>
              <a:t>vigilanza </a:t>
            </a:r>
            <a:r>
              <a:rPr sz="2400" b="1" u="heavy" dirty="0">
                <a:solidFill>
                  <a:srgbClr val="FFFFFF"/>
                </a:solidFill>
                <a:uFill>
                  <a:solidFill>
                    <a:srgbClr val="FFFFFF"/>
                  </a:solidFill>
                </a:uFill>
                <a:latin typeface="Comic Sans MS"/>
                <a:cs typeface="Comic Sans MS"/>
              </a:rPr>
              <a:t>sulla </a:t>
            </a:r>
            <a:r>
              <a:rPr sz="2400" b="1" u="heavy" spc="-5" dirty="0">
                <a:solidFill>
                  <a:srgbClr val="FFFFFF"/>
                </a:solidFill>
                <a:uFill>
                  <a:solidFill>
                    <a:srgbClr val="FFFFFF"/>
                  </a:solidFill>
                </a:uFill>
                <a:latin typeface="Comic Sans MS"/>
                <a:cs typeface="Comic Sans MS"/>
              </a:rPr>
              <a:t>necessità di </a:t>
            </a:r>
            <a:r>
              <a:rPr sz="2400" b="1" u="heavy" dirty="0">
                <a:solidFill>
                  <a:srgbClr val="FFFFFF"/>
                </a:solidFill>
                <a:uFill>
                  <a:solidFill>
                    <a:srgbClr val="FFFFFF"/>
                  </a:solidFill>
                </a:uFill>
                <a:latin typeface="Comic Sans MS"/>
                <a:cs typeface="Comic Sans MS"/>
              </a:rPr>
              <a:t>un controllo periodico </a:t>
            </a:r>
            <a:r>
              <a:rPr sz="2400" b="1" u="heavy" spc="-5" dirty="0">
                <a:solidFill>
                  <a:srgbClr val="FFFFFF"/>
                </a:solidFill>
                <a:uFill>
                  <a:solidFill>
                    <a:srgbClr val="FFFFFF"/>
                  </a:solidFill>
                </a:uFill>
                <a:latin typeface="Comic Sans MS"/>
                <a:cs typeface="Comic Sans MS"/>
              </a:rPr>
              <a:t>dei </a:t>
            </a:r>
            <a:r>
              <a:rPr sz="2400" b="1" spc="-5" dirty="0">
                <a:solidFill>
                  <a:srgbClr val="FFFFFF"/>
                </a:solidFill>
                <a:latin typeface="Comic Sans MS"/>
                <a:cs typeface="Comic Sans MS"/>
              </a:rPr>
              <a:t> </a:t>
            </a:r>
            <a:r>
              <a:rPr sz="2400" b="1" u="heavy" spc="-5" dirty="0">
                <a:solidFill>
                  <a:srgbClr val="FFFFFF"/>
                </a:solidFill>
                <a:uFill>
                  <a:solidFill>
                    <a:srgbClr val="FFFFFF"/>
                  </a:solidFill>
                </a:uFill>
                <a:latin typeface="Comic Sans MS"/>
                <a:cs typeface="Comic Sans MS"/>
              </a:rPr>
              <a:t>crostacei dei </a:t>
            </a:r>
            <a:r>
              <a:rPr sz="2400" b="1" u="heavy" dirty="0">
                <a:solidFill>
                  <a:srgbClr val="FFFFFF"/>
                </a:solidFill>
                <a:uFill>
                  <a:solidFill>
                    <a:srgbClr val="FFFFFF"/>
                  </a:solidFill>
                </a:uFill>
                <a:latin typeface="Comic Sans MS"/>
                <a:cs typeface="Comic Sans MS"/>
              </a:rPr>
              <a:t>punti </a:t>
            </a:r>
            <a:r>
              <a:rPr sz="2400" b="1" u="heavy" spc="-5" dirty="0">
                <a:solidFill>
                  <a:srgbClr val="FFFFFF"/>
                </a:solidFill>
                <a:uFill>
                  <a:solidFill>
                    <a:srgbClr val="FFFFFF"/>
                  </a:solidFill>
                </a:uFill>
                <a:latin typeface="Comic Sans MS"/>
                <a:cs typeface="Comic Sans MS"/>
              </a:rPr>
              <a:t>vendita </a:t>
            </a:r>
            <a:r>
              <a:rPr sz="2400" b="1" u="heavy" dirty="0">
                <a:solidFill>
                  <a:srgbClr val="FFFFFF"/>
                </a:solidFill>
                <a:uFill>
                  <a:solidFill>
                    <a:srgbClr val="FFFFFF"/>
                  </a:solidFill>
                </a:uFill>
                <a:latin typeface="Comic Sans MS"/>
                <a:cs typeface="Comic Sans MS"/>
              </a:rPr>
              <a:t>e </a:t>
            </a:r>
            <a:r>
              <a:rPr sz="2400" b="1" u="heavy" spc="-5" dirty="0">
                <a:solidFill>
                  <a:srgbClr val="FFFFFF"/>
                </a:solidFill>
                <a:uFill>
                  <a:solidFill>
                    <a:srgbClr val="FFFFFF"/>
                  </a:solidFill>
                </a:uFill>
                <a:latin typeface="Comic Sans MS"/>
                <a:cs typeface="Comic Sans MS"/>
              </a:rPr>
              <a:t>del </a:t>
            </a:r>
            <a:r>
              <a:rPr sz="2400" b="1" u="heavy" dirty="0">
                <a:solidFill>
                  <a:srgbClr val="FFFFFF"/>
                </a:solidFill>
                <a:uFill>
                  <a:solidFill>
                    <a:srgbClr val="FFFFFF"/>
                  </a:solidFill>
                </a:uFill>
                <a:latin typeface="Comic Sans MS"/>
                <a:cs typeface="Comic Sans MS"/>
              </a:rPr>
              <a:t>mercato </a:t>
            </a:r>
            <a:r>
              <a:rPr sz="2400" b="1" u="heavy" spc="-5" dirty="0">
                <a:solidFill>
                  <a:srgbClr val="FFFFFF"/>
                </a:solidFill>
                <a:uFill>
                  <a:solidFill>
                    <a:srgbClr val="FFFFFF"/>
                  </a:solidFill>
                </a:uFill>
                <a:latin typeface="Comic Sans MS"/>
                <a:cs typeface="Comic Sans MS"/>
              </a:rPr>
              <a:t>all’ingrosso, </a:t>
            </a:r>
            <a:r>
              <a:rPr sz="2400" b="1" spc="-5" dirty="0">
                <a:solidFill>
                  <a:srgbClr val="FFFFFF"/>
                </a:solidFill>
                <a:latin typeface="Comic Sans MS"/>
                <a:cs typeface="Comic Sans MS"/>
              </a:rPr>
              <a:t> </a:t>
            </a:r>
            <a:r>
              <a:rPr sz="2400" b="1" u="heavy" spc="-5" dirty="0">
                <a:solidFill>
                  <a:srgbClr val="FFFFFF"/>
                </a:solidFill>
                <a:uFill>
                  <a:solidFill>
                    <a:srgbClr val="FFFFFF"/>
                  </a:solidFill>
                </a:uFill>
                <a:latin typeface="Comic Sans MS"/>
                <a:cs typeface="Comic Sans MS"/>
              </a:rPr>
              <a:t>in particolare dei prodotti venduti </a:t>
            </a:r>
            <a:r>
              <a:rPr sz="2400" b="1" u="heavy" dirty="0">
                <a:solidFill>
                  <a:srgbClr val="FFFFFF"/>
                </a:solidFill>
                <a:uFill>
                  <a:solidFill>
                    <a:srgbClr val="FFFFFF"/>
                  </a:solidFill>
                </a:uFill>
                <a:latin typeface="Comic Sans MS"/>
                <a:cs typeface="Comic Sans MS"/>
              </a:rPr>
              <a:t>allo </a:t>
            </a:r>
            <a:r>
              <a:rPr sz="2400" b="1" u="heavy" spc="-5" dirty="0">
                <a:solidFill>
                  <a:srgbClr val="FFFFFF"/>
                </a:solidFill>
                <a:uFill>
                  <a:solidFill>
                    <a:srgbClr val="FFFFFF"/>
                  </a:solidFill>
                </a:uFill>
                <a:latin typeface="Comic Sans MS"/>
                <a:cs typeface="Comic Sans MS"/>
              </a:rPr>
              <a:t>stato</a:t>
            </a:r>
            <a:r>
              <a:rPr sz="2400" b="1" u="heavy" spc="10" dirty="0">
                <a:solidFill>
                  <a:srgbClr val="FFFFFF"/>
                </a:solidFill>
                <a:uFill>
                  <a:solidFill>
                    <a:srgbClr val="FFFFFF"/>
                  </a:solidFill>
                </a:uFill>
                <a:latin typeface="Comic Sans MS"/>
                <a:cs typeface="Comic Sans MS"/>
              </a:rPr>
              <a:t> </a:t>
            </a:r>
            <a:r>
              <a:rPr sz="2400" b="1" u="heavy" spc="-5" dirty="0">
                <a:solidFill>
                  <a:srgbClr val="FFFFFF"/>
                </a:solidFill>
                <a:uFill>
                  <a:solidFill>
                    <a:srgbClr val="FFFFFF"/>
                  </a:solidFill>
                </a:uFill>
                <a:latin typeface="Comic Sans MS"/>
                <a:cs typeface="Comic Sans MS"/>
              </a:rPr>
              <a:t>sfuso.</a:t>
            </a:r>
            <a:endParaRPr sz="2400">
              <a:latin typeface="Comic Sans MS"/>
              <a:cs typeface="Comic Sans MS"/>
            </a:endParaRPr>
          </a:p>
        </p:txBody>
      </p:sp>
    </p:spTree>
    <p:extLst>
      <p:ext uri="{BB962C8B-B14F-4D97-AF65-F5344CB8AC3E}">
        <p14:creationId xmlns:p14="http://schemas.microsoft.com/office/powerpoint/2010/main" val="402360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8312" y="981196"/>
            <a:ext cx="4541841" cy="561645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49262" y="962025"/>
            <a:ext cx="4610100" cy="5654675"/>
          </a:xfrm>
          <a:custGeom>
            <a:avLst/>
            <a:gdLst/>
            <a:ahLst/>
            <a:cxnLst/>
            <a:rect l="l" t="t" r="r" b="b"/>
            <a:pathLst>
              <a:path w="4610100" h="5654675">
                <a:moveTo>
                  <a:pt x="0" y="5654675"/>
                </a:moveTo>
                <a:lnTo>
                  <a:pt x="4610100" y="5654675"/>
                </a:lnTo>
                <a:lnTo>
                  <a:pt x="4610100" y="0"/>
                </a:lnTo>
                <a:lnTo>
                  <a:pt x="0" y="0"/>
                </a:lnTo>
                <a:lnTo>
                  <a:pt x="0" y="5654675"/>
                </a:lnTo>
                <a:close/>
              </a:path>
            </a:pathLst>
          </a:custGeom>
          <a:ln w="38100">
            <a:solidFill>
              <a:srgbClr val="FFFFFF"/>
            </a:solidFill>
          </a:ln>
        </p:spPr>
        <p:txBody>
          <a:bodyPr wrap="square" lIns="0" tIns="0" rIns="0" bIns="0" rtlCol="0"/>
          <a:lstStyle/>
          <a:p>
            <a:endParaRPr/>
          </a:p>
        </p:txBody>
      </p:sp>
      <p:sp>
        <p:nvSpPr>
          <p:cNvPr id="4" name="object 4"/>
          <p:cNvSpPr/>
          <p:nvPr/>
        </p:nvSpPr>
        <p:spPr>
          <a:xfrm>
            <a:off x="676655" y="0"/>
            <a:ext cx="2537460" cy="35204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00172" y="0"/>
            <a:ext cx="598931" cy="35204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185160" y="0"/>
            <a:ext cx="381000" cy="35204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252215" y="0"/>
            <a:ext cx="5378195" cy="35204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248155" y="243840"/>
            <a:ext cx="6809232" cy="38252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115311" y="518159"/>
            <a:ext cx="5010912" cy="38252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812280" y="518159"/>
            <a:ext cx="381000" cy="382524"/>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808126" y="31495"/>
            <a:ext cx="7595870" cy="848994"/>
          </a:xfrm>
          <a:prstGeom prst="rect">
            <a:avLst/>
          </a:prstGeom>
        </p:spPr>
        <p:txBody>
          <a:bodyPr vert="horz" wrap="square" lIns="0" tIns="12700" rIns="0" bIns="0" rtlCol="0">
            <a:spAutoFit/>
          </a:bodyPr>
          <a:lstStyle/>
          <a:p>
            <a:pPr marL="12700" marR="5080" algn="ctr">
              <a:lnSpc>
                <a:spcPct val="100000"/>
              </a:lnSpc>
              <a:spcBef>
                <a:spcPts val="100"/>
              </a:spcBef>
            </a:pPr>
            <a:r>
              <a:rPr sz="1800" b="1" spc="-5" dirty="0">
                <a:solidFill>
                  <a:srgbClr val="FFFF00"/>
                </a:solidFill>
                <a:latin typeface="Tahoma"/>
                <a:cs typeface="Tahoma"/>
              </a:rPr>
              <a:t>DETERMINAZIONE </a:t>
            </a:r>
            <a:r>
              <a:rPr sz="1800" b="1" dirty="0">
                <a:solidFill>
                  <a:srgbClr val="FFFF00"/>
                </a:solidFill>
                <a:latin typeface="Tahoma"/>
                <a:cs typeface="Tahoma"/>
              </a:rPr>
              <a:t>DI </a:t>
            </a:r>
            <a:r>
              <a:rPr sz="1800" b="1" spc="-5" dirty="0">
                <a:solidFill>
                  <a:srgbClr val="FFFF00"/>
                </a:solidFill>
                <a:latin typeface="Tahoma"/>
                <a:cs typeface="Tahoma"/>
              </a:rPr>
              <a:t>ALLERGENI </a:t>
            </a:r>
            <a:r>
              <a:rPr sz="1800" b="1" dirty="0">
                <a:solidFill>
                  <a:srgbClr val="FFFF00"/>
                </a:solidFill>
                <a:latin typeface="Tahoma"/>
                <a:cs typeface="Tahoma"/>
              </a:rPr>
              <a:t>E </a:t>
            </a:r>
            <a:r>
              <a:rPr sz="1800" b="1" spc="-5" dirty="0">
                <a:solidFill>
                  <a:srgbClr val="FFFF00"/>
                </a:solidFill>
                <a:latin typeface="Tahoma"/>
                <a:cs typeface="Tahoma"/>
              </a:rPr>
              <a:t>SOSTANZE INTOLLERANTI </a:t>
            </a:r>
            <a:r>
              <a:rPr sz="1800" b="1" dirty="0">
                <a:solidFill>
                  <a:srgbClr val="FFFF00"/>
                </a:solidFill>
                <a:latin typeface="Tahoma"/>
                <a:cs typeface="Tahoma"/>
              </a:rPr>
              <a:t>IN  VARI </a:t>
            </a:r>
            <a:r>
              <a:rPr sz="1800" b="1" spc="-5" dirty="0">
                <a:solidFill>
                  <a:srgbClr val="FFFF00"/>
                </a:solidFill>
                <a:latin typeface="Tahoma"/>
                <a:cs typeface="Tahoma"/>
              </a:rPr>
              <a:t>PRODOTTI ALIMENTARI COMMERCIALIZZATI SUL  TERRITORIO DELLA REGIONE</a:t>
            </a:r>
            <a:r>
              <a:rPr sz="1800" b="1" spc="-10" dirty="0">
                <a:solidFill>
                  <a:srgbClr val="FFFF00"/>
                </a:solidFill>
                <a:latin typeface="Tahoma"/>
                <a:cs typeface="Tahoma"/>
              </a:rPr>
              <a:t> </a:t>
            </a:r>
            <a:r>
              <a:rPr sz="1800" b="1" spc="-5" dirty="0">
                <a:solidFill>
                  <a:srgbClr val="FFFF00"/>
                </a:solidFill>
                <a:latin typeface="Tahoma"/>
                <a:cs typeface="Tahoma"/>
              </a:rPr>
              <a:t>CALABRIA</a:t>
            </a:r>
            <a:endParaRPr sz="1800">
              <a:latin typeface="Tahoma"/>
              <a:cs typeface="Tahoma"/>
            </a:endParaRPr>
          </a:p>
        </p:txBody>
      </p:sp>
      <p:sp>
        <p:nvSpPr>
          <p:cNvPr id="12" name="object 12"/>
          <p:cNvSpPr/>
          <p:nvPr/>
        </p:nvSpPr>
        <p:spPr>
          <a:xfrm>
            <a:off x="5364226" y="2349500"/>
            <a:ext cx="3311525" cy="2257425"/>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5332476" y="2317750"/>
            <a:ext cx="3375025" cy="2320925"/>
          </a:xfrm>
          <a:custGeom>
            <a:avLst/>
            <a:gdLst/>
            <a:ahLst/>
            <a:cxnLst/>
            <a:rect l="l" t="t" r="r" b="b"/>
            <a:pathLst>
              <a:path w="3375025" h="2320925">
                <a:moveTo>
                  <a:pt x="0" y="2320925"/>
                </a:moveTo>
                <a:lnTo>
                  <a:pt x="3375025" y="2320925"/>
                </a:lnTo>
                <a:lnTo>
                  <a:pt x="3375025" y="0"/>
                </a:lnTo>
                <a:lnTo>
                  <a:pt x="0" y="0"/>
                </a:lnTo>
                <a:lnTo>
                  <a:pt x="0" y="2320925"/>
                </a:lnTo>
                <a:close/>
              </a:path>
            </a:pathLst>
          </a:custGeom>
          <a:ln w="63500">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873004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820737" y="109601"/>
          <a:ext cx="7488554" cy="6597281"/>
        </p:xfrm>
        <a:graphic>
          <a:graphicData uri="http://schemas.openxmlformats.org/drawingml/2006/table">
            <a:tbl>
              <a:tblPr firstRow="1" bandRow="1">
                <a:tableStyleId>{2D5ABB26-0587-4C30-8999-92F81FD0307C}</a:tableStyleId>
              </a:tblPr>
              <a:tblGrid>
                <a:gridCol w="1304290">
                  <a:extLst>
                    <a:ext uri="{9D8B030D-6E8A-4147-A177-3AD203B41FA5}">
                      <a16:colId xmlns:a16="http://schemas.microsoft.com/office/drawing/2014/main" xmlns="" val="20000"/>
                    </a:ext>
                  </a:extLst>
                </a:gridCol>
                <a:gridCol w="3023235">
                  <a:extLst>
                    <a:ext uri="{9D8B030D-6E8A-4147-A177-3AD203B41FA5}">
                      <a16:colId xmlns:a16="http://schemas.microsoft.com/office/drawing/2014/main" xmlns="" val="20001"/>
                    </a:ext>
                  </a:extLst>
                </a:gridCol>
                <a:gridCol w="1411604">
                  <a:extLst>
                    <a:ext uri="{9D8B030D-6E8A-4147-A177-3AD203B41FA5}">
                      <a16:colId xmlns:a16="http://schemas.microsoft.com/office/drawing/2014/main" xmlns="" val="20002"/>
                    </a:ext>
                  </a:extLst>
                </a:gridCol>
                <a:gridCol w="1749425">
                  <a:extLst>
                    <a:ext uri="{9D8B030D-6E8A-4147-A177-3AD203B41FA5}">
                      <a16:colId xmlns:a16="http://schemas.microsoft.com/office/drawing/2014/main" xmlns="" val="20003"/>
                    </a:ext>
                  </a:extLst>
                </a:gridCol>
              </a:tblGrid>
              <a:tr h="237363">
                <a:tc>
                  <a:txBody>
                    <a:bodyPr/>
                    <a:lstStyle/>
                    <a:p>
                      <a:pPr marL="50165">
                        <a:lnSpc>
                          <a:spcPct val="100000"/>
                        </a:lnSpc>
                        <a:spcBef>
                          <a:spcPts val="40"/>
                        </a:spcBef>
                      </a:pPr>
                      <a:r>
                        <a:rPr sz="1250" b="1" i="1" spc="-30" dirty="0">
                          <a:solidFill>
                            <a:srgbClr val="FFFFFF"/>
                          </a:solidFill>
                          <a:latin typeface="Comic Sans MS"/>
                          <a:cs typeface="Comic Sans MS"/>
                        </a:rPr>
                        <a:t>Campione</a:t>
                      </a:r>
                      <a:endParaRPr sz="1250">
                        <a:latin typeface="Comic Sans MS"/>
                        <a:cs typeface="Comic Sans MS"/>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40"/>
                        </a:spcBef>
                      </a:pPr>
                      <a:r>
                        <a:rPr sz="1250" b="1" i="1" spc="-30" dirty="0">
                          <a:solidFill>
                            <a:srgbClr val="FFFFFF"/>
                          </a:solidFill>
                          <a:latin typeface="Comic Sans MS"/>
                          <a:cs typeface="Comic Sans MS"/>
                        </a:rPr>
                        <a:t>Prodotto</a:t>
                      </a:r>
                      <a:endParaRPr sz="1250">
                        <a:latin typeface="Comic Sans MS"/>
                        <a:cs typeface="Comic Sans MS"/>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40"/>
                        </a:spcBef>
                      </a:pPr>
                      <a:r>
                        <a:rPr sz="1250" b="1" i="1" spc="-30" dirty="0">
                          <a:solidFill>
                            <a:srgbClr val="FFFFFF"/>
                          </a:solidFill>
                          <a:latin typeface="Comic Sans MS"/>
                          <a:cs typeface="Comic Sans MS"/>
                        </a:rPr>
                        <a:t>Provenienza</a:t>
                      </a:r>
                      <a:endParaRPr sz="1250">
                        <a:latin typeface="Comic Sans MS"/>
                        <a:cs typeface="Comic Sans MS"/>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40"/>
                        </a:spcBef>
                      </a:pPr>
                      <a:r>
                        <a:rPr sz="1250" b="1" i="1" spc="-30" dirty="0">
                          <a:solidFill>
                            <a:srgbClr val="FFFFFF"/>
                          </a:solidFill>
                          <a:latin typeface="Comic Sans MS"/>
                          <a:cs typeface="Comic Sans MS"/>
                        </a:rPr>
                        <a:t>Etichettatura</a:t>
                      </a:r>
                      <a:endParaRPr sz="1250">
                        <a:latin typeface="Comic Sans MS"/>
                        <a:cs typeface="Comic Sans MS"/>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0"/>
                  </a:ext>
                </a:extLst>
              </a:tr>
              <a:tr h="468502">
                <a:tc>
                  <a:txBody>
                    <a:bodyPr/>
                    <a:lstStyle/>
                    <a:p>
                      <a:pPr marL="50165">
                        <a:lnSpc>
                          <a:spcPct val="100000"/>
                        </a:lnSpc>
                        <a:spcBef>
                          <a:spcPts val="90"/>
                        </a:spcBef>
                      </a:pPr>
                      <a:r>
                        <a:rPr sz="1200" dirty="0">
                          <a:solidFill>
                            <a:srgbClr val="FFFFFF"/>
                          </a:solidFill>
                          <a:latin typeface="Comic Sans MS"/>
                          <a:cs typeface="Comic Sans MS"/>
                        </a:rPr>
                        <a:t>1</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0"/>
                        </a:spcBef>
                      </a:pPr>
                      <a:r>
                        <a:rPr sz="1200" dirty="0">
                          <a:solidFill>
                            <a:srgbClr val="FFFFFF"/>
                          </a:solidFill>
                          <a:latin typeface="Comic Sans MS"/>
                          <a:cs typeface="Comic Sans MS"/>
                        </a:rPr>
                        <a:t>Aragosta</a:t>
                      </a:r>
                      <a:r>
                        <a:rPr sz="1200" spc="-60" dirty="0">
                          <a:solidFill>
                            <a:srgbClr val="FFFFFF"/>
                          </a:solidFill>
                          <a:latin typeface="Comic Sans MS"/>
                          <a:cs typeface="Comic Sans MS"/>
                        </a:rPr>
                        <a:t> </a:t>
                      </a:r>
                      <a:r>
                        <a:rPr sz="1200" spc="-5" dirty="0">
                          <a:solidFill>
                            <a:srgbClr val="FFFFFF"/>
                          </a:solidFill>
                          <a:latin typeface="Comic Sans MS"/>
                          <a:cs typeface="Comic Sans MS"/>
                        </a:rPr>
                        <a:t>congelata</a:t>
                      </a:r>
                      <a:endParaRPr sz="1200">
                        <a:latin typeface="Comic Sans MS"/>
                        <a:cs typeface="Comic Sans MS"/>
                      </a:endParaRPr>
                    </a:p>
                    <a:p>
                      <a:pPr marL="50165">
                        <a:lnSpc>
                          <a:spcPct val="100000"/>
                        </a:lnSpc>
                        <a:spcBef>
                          <a:spcPts val="215"/>
                        </a:spcBef>
                      </a:pPr>
                      <a:r>
                        <a:rPr sz="1200" spc="-5" dirty="0">
                          <a:solidFill>
                            <a:srgbClr val="FFFFFF"/>
                          </a:solidFill>
                          <a:latin typeface="Comic Sans MS"/>
                          <a:cs typeface="Comic Sans MS"/>
                        </a:rPr>
                        <a:t>(Palinurus</a:t>
                      </a:r>
                      <a:r>
                        <a:rPr sz="1200" spc="-30" dirty="0">
                          <a:solidFill>
                            <a:srgbClr val="FFFFFF"/>
                          </a:solidFill>
                          <a:latin typeface="Comic Sans MS"/>
                          <a:cs typeface="Comic Sans MS"/>
                        </a:rPr>
                        <a:t> </a:t>
                      </a:r>
                      <a:r>
                        <a:rPr sz="1200" spc="-5" dirty="0">
                          <a:solidFill>
                            <a:srgbClr val="FFFFFF"/>
                          </a:solidFill>
                          <a:latin typeface="Comic Sans MS"/>
                          <a:cs typeface="Comic Sans MS"/>
                        </a:rPr>
                        <a:t>elephas)</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0"/>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0"/>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1"/>
                  </a:ext>
                </a:extLst>
              </a:tr>
              <a:tr h="237362">
                <a:tc>
                  <a:txBody>
                    <a:bodyPr/>
                    <a:lstStyle/>
                    <a:p>
                      <a:pPr marL="50165">
                        <a:lnSpc>
                          <a:spcPct val="100000"/>
                        </a:lnSpc>
                        <a:spcBef>
                          <a:spcPts val="90"/>
                        </a:spcBef>
                      </a:pPr>
                      <a:r>
                        <a:rPr sz="1200" dirty="0">
                          <a:solidFill>
                            <a:srgbClr val="FFFFFF"/>
                          </a:solidFill>
                          <a:latin typeface="Comic Sans MS"/>
                          <a:cs typeface="Comic Sans MS"/>
                        </a:rPr>
                        <a:t>2</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0"/>
                        </a:spcBef>
                      </a:pPr>
                      <a:r>
                        <a:rPr sz="1200" spc="-5" dirty="0">
                          <a:solidFill>
                            <a:srgbClr val="FFFFFF"/>
                          </a:solidFill>
                          <a:latin typeface="Comic Sans MS"/>
                          <a:cs typeface="Comic Sans MS"/>
                        </a:rPr>
                        <a:t>Canocchie (Squilla</a:t>
                      </a:r>
                      <a:r>
                        <a:rPr sz="1200" spc="-10" dirty="0">
                          <a:solidFill>
                            <a:srgbClr val="FFFFFF"/>
                          </a:solidFill>
                          <a:latin typeface="Comic Sans MS"/>
                          <a:cs typeface="Comic Sans MS"/>
                        </a:rPr>
                        <a:t> </a:t>
                      </a:r>
                      <a:r>
                        <a:rPr sz="1200" spc="-5" dirty="0">
                          <a:solidFill>
                            <a:srgbClr val="FFFFFF"/>
                          </a:solidFill>
                          <a:latin typeface="Comic Sans MS"/>
                          <a:cs typeface="Comic Sans MS"/>
                        </a:rPr>
                        <a:t>mantis)</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0"/>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0"/>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2"/>
                  </a:ext>
                </a:extLst>
              </a:tr>
              <a:tr h="237490">
                <a:tc>
                  <a:txBody>
                    <a:bodyPr/>
                    <a:lstStyle/>
                    <a:p>
                      <a:pPr marL="50165">
                        <a:lnSpc>
                          <a:spcPct val="100000"/>
                        </a:lnSpc>
                        <a:spcBef>
                          <a:spcPts val="90"/>
                        </a:spcBef>
                      </a:pPr>
                      <a:r>
                        <a:rPr sz="1200" dirty="0">
                          <a:solidFill>
                            <a:srgbClr val="FFFFFF"/>
                          </a:solidFill>
                          <a:latin typeface="Comic Sans MS"/>
                          <a:cs typeface="Comic Sans MS"/>
                        </a:rPr>
                        <a:t>3</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0"/>
                        </a:spcBef>
                      </a:pPr>
                      <a:r>
                        <a:rPr sz="1200" dirty="0">
                          <a:solidFill>
                            <a:srgbClr val="FFFFFF"/>
                          </a:solidFill>
                          <a:latin typeface="Comic Sans MS"/>
                          <a:cs typeface="Comic Sans MS"/>
                        </a:rPr>
                        <a:t>Gamberi </a:t>
                      </a:r>
                      <a:r>
                        <a:rPr sz="1200" spc="-5" dirty="0">
                          <a:solidFill>
                            <a:srgbClr val="FFFFFF"/>
                          </a:solidFill>
                          <a:latin typeface="Comic Sans MS"/>
                          <a:cs typeface="Comic Sans MS"/>
                        </a:rPr>
                        <a:t>(Penaeus</a:t>
                      </a:r>
                      <a:r>
                        <a:rPr sz="1200" spc="-15" dirty="0">
                          <a:solidFill>
                            <a:srgbClr val="FFFFFF"/>
                          </a:solidFill>
                          <a:latin typeface="Comic Sans MS"/>
                          <a:cs typeface="Comic Sans MS"/>
                        </a:rPr>
                        <a:t> </a:t>
                      </a:r>
                      <a:r>
                        <a:rPr sz="1200" spc="-5" dirty="0">
                          <a:solidFill>
                            <a:srgbClr val="FFFFFF"/>
                          </a:solidFill>
                          <a:latin typeface="Comic Sans MS"/>
                          <a:cs typeface="Comic Sans MS"/>
                        </a:rPr>
                        <a:t>vannamei)</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0"/>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0"/>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3"/>
                  </a:ext>
                </a:extLst>
              </a:tr>
              <a:tr h="237362">
                <a:tc>
                  <a:txBody>
                    <a:bodyPr/>
                    <a:lstStyle/>
                    <a:p>
                      <a:pPr marL="50165">
                        <a:lnSpc>
                          <a:spcPct val="100000"/>
                        </a:lnSpc>
                        <a:spcBef>
                          <a:spcPts val="90"/>
                        </a:spcBef>
                      </a:pPr>
                      <a:r>
                        <a:rPr sz="1200" dirty="0">
                          <a:solidFill>
                            <a:srgbClr val="FFFFFF"/>
                          </a:solidFill>
                          <a:latin typeface="Comic Sans MS"/>
                          <a:cs typeface="Comic Sans MS"/>
                        </a:rPr>
                        <a:t>4</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0"/>
                        </a:spcBef>
                      </a:pPr>
                      <a:r>
                        <a:rPr sz="1200" dirty="0">
                          <a:solidFill>
                            <a:srgbClr val="FFFFFF"/>
                          </a:solidFill>
                          <a:latin typeface="Comic Sans MS"/>
                          <a:cs typeface="Comic Sans MS"/>
                        </a:rPr>
                        <a:t>Gamberi </a:t>
                      </a:r>
                      <a:r>
                        <a:rPr sz="1200" spc="-5" dirty="0">
                          <a:solidFill>
                            <a:srgbClr val="FFFFFF"/>
                          </a:solidFill>
                          <a:latin typeface="Comic Sans MS"/>
                          <a:cs typeface="Comic Sans MS"/>
                        </a:rPr>
                        <a:t>(Penaeus</a:t>
                      </a:r>
                      <a:r>
                        <a:rPr sz="1200" spc="-15" dirty="0">
                          <a:solidFill>
                            <a:srgbClr val="FFFFFF"/>
                          </a:solidFill>
                          <a:latin typeface="Comic Sans MS"/>
                          <a:cs typeface="Comic Sans MS"/>
                        </a:rPr>
                        <a:t> </a:t>
                      </a:r>
                      <a:r>
                        <a:rPr sz="1200" spc="-5" dirty="0">
                          <a:solidFill>
                            <a:srgbClr val="FFFFFF"/>
                          </a:solidFill>
                          <a:latin typeface="Comic Sans MS"/>
                          <a:cs typeface="Comic Sans MS"/>
                        </a:rPr>
                        <a:t>vannamei)</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0"/>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0"/>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4"/>
                  </a:ext>
                </a:extLst>
              </a:tr>
              <a:tr h="468502">
                <a:tc>
                  <a:txBody>
                    <a:bodyPr/>
                    <a:lstStyle/>
                    <a:p>
                      <a:pPr marL="50165">
                        <a:lnSpc>
                          <a:spcPct val="100000"/>
                        </a:lnSpc>
                        <a:spcBef>
                          <a:spcPts val="95"/>
                        </a:spcBef>
                      </a:pPr>
                      <a:r>
                        <a:rPr sz="1200" dirty="0">
                          <a:solidFill>
                            <a:srgbClr val="FFFFFF"/>
                          </a:solidFill>
                          <a:latin typeface="Comic Sans MS"/>
                          <a:cs typeface="Comic Sans MS"/>
                        </a:rPr>
                        <a:t>5</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5"/>
                        </a:spcBef>
                      </a:pPr>
                      <a:r>
                        <a:rPr sz="1200" spc="-5" dirty="0">
                          <a:solidFill>
                            <a:srgbClr val="FFFFFF"/>
                          </a:solidFill>
                          <a:latin typeface="Comic Sans MS"/>
                          <a:cs typeface="Comic Sans MS"/>
                        </a:rPr>
                        <a:t>Scampi interi congelati (Nephrops</a:t>
                      </a:r>
                      <a:endParaRPr sz="1200">
                        <a:latin typeface="Comic Sans MS"/>
                        <a:cs typeface="Comic Sans MS"/>
                      </a:endParaRPr>
                    </a:p>
                    <a:p>
                      <a:pPr marL="50165">
                        <a:lnSpc>
                          <a:spcPct val="100000"/>
                        </a:lnSpc>
                        <a:spcBef>
                          <a:spcPts val="215"/>
                        </a:spcBef>
                      </a:pPr>
                      <a:r>
                        <a:rPr sz="1200" dirty="0">
                          <a:solidFill>
                            <a:srgbClr val="FFFFFF"/>
                          </a:solidFill>
                          <a:latin typeface="Comic Sans MS"/>
                          <a:cs typeface="Comic Sans MS"/>
                        </a:rPr>
                        <a:t>norvegicus)</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5"/>
                  </a:ext>
                </a:extLst>
              </a:tr>
              <a:tr h="468629">
                <a:tc>
                  <a:txBody>
                    <a:bodyPr/>
                    <a:lstStyle/>
                    <a:p>
                      <a:pPr marL="50165">
                        <a:lnSpc>
                          <a:spcPct val="100000"/>
                        </a:lnSpc>
                        <a:spcBef>
                          <a:spcPts val="95"/>
                        </a:spcBef>
                      </a:pPr>
                      <a:r>
                        <a:rPr sz="1200" dirty="0">
                          <a:solidFill>
                            <a:srgbClr val="FFFFFF"/>
                          </a:solidFill>
                          <a:latin typeface="Comic Sans MS"/>
                          <a:cs typeface="Comic Sans MS"/>
                        </a:rPr>
                        <a:t>6</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5"/>
                        </a:spcBef>
                      </a:pPr>
                      <a:r>
                        <a:rPr sz="1200" dirty="0">
                          <a:solidFill>
                            <a:srgbClr val="FFFFFF"/>
                          </a:solidFill>
                          <a:latin typeface="Comic Sans MS"/>
                          <a:cs typeface="Comic Sans MS"/>
                        </a:rPr>
                        <a:t>Gambero </a:t>
                      </a:r>
                      <a:r>
                        <a:rPr sz="1200" spc="-5" dirty="0">
                          <a:solidFill>
                            <a:srgbClr val="FFFFFF"/>
                          </a:solidFill>
                          <a:latin typeface="Comic Sans MS"/>
                          <a:cs typeface="Comic Sans MS"/>
                        </a:rPr>
                        <a:t>gigante indo pacifico</a:t>
                      </a:r>
                      <a:r>
                        <a:rPr sz="1200" spc="-50" dirty="0">
                          <a:solidFill>
                            <a:srgbClr val="FFFFFF"/>
                          </a:solidFill>
                          <a:latin typeface="Comic Sans MS"/>
                          <a:cs typeface="Comic Sans MS"/>
                        </a:rPr>
                        <a:t> </a:t>
                      </a:r>
                      <a:r>
                        <a:rPr sz="1200" spc="-5" dirty="0">
                          <a:solidFill>
                            <a:srgbClr val="FFFFFF"/>
                          </a:solidFill>
                          <a:latin typeface="Comic Sans MS"/>
                          <a:cs typeface="Comic Sans MS"/>
                        </a:rPr>
                        <a:t>congelato</a:t>
                      </a:r>
                      <a:endParaRPr sz="1200">
                        <a:latin typeface="Comic Sans MS"/>
                        <a:cs typeface="Comic Sans MS"/>
                      </a:endParaRPr>
                    </a:p>
                    <a:p>
                      <a:pPr marL="50165">
                        <a:lnSpc>
                          <a:spcPct val="100000"/>
                        </a:lnSpc>
                        <a:spcBef>
                          <a:spcPts val="215"/>
                        </a:spcBef>
                      </a:pPr>
                      <a:r>
                        <a:rPr sz="1200" spc="-5" dirty="0">
                          <a:solidFill>
                            <a:srgbClr val="FFFFFF"/>
                          </a:solidFill>
                          <a:latin typeface="Comic Sans MS"/>
                          <a:cs typeface="Comic Sans MS"/>
                        </a:rPr>
                        <a:t>(Penaeus</a:t>
                      </a:r>
                      <a:r>
                        <a:rPr sz="1200" spc="-15" dirty="0">
                          <a:solidFill>
                            <a:srgbClr val="FFFFFF"/>
                          </a:solidFill>
                          <a:latin typeface="Comic Sans MS"/>
                          <a:cs typeface="Comic Sans MS"/>
                        </a:rPr>
                        <a:t> </a:t>
                      </a:r>
                      <a:r>
                        <a:rPr sz="1200" dirty="0">
                          <a:solidFill>
                            <a:srgbClr val="FFFFFF"/>
                          </a:solidFill>
                          <a:latin typeface="Comic Sans MS"/>
                          <a:cs typeface="Comic Sans MS"/>
                        </a:rPr>
                        <a:t>monodon)</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spc="-5" dirty="0">
                          <a:solidFill>
                            <a:srgbClr val="FFFFFF"/>
                          </a:solidFill>
                          <a:latin typeface="Comic Sans MS"/>
                          <a:cs typeface="Comic Sans MS"/>
                        </a:rPr>
                        <a:t>E223 </a:t>
                      </a:r>
                      <a:r>
                        <a:rPr sz="1200" dirty="0">
                          <a:solidFill>
                            <a:srgbClr val="FFFFFF"/>
                          </a:solidFill>
                          <a:latin typeface="Comic Sans MS"/>
                          <a:cs typeface="Comic Sans MS"/>
                        </a:rPr>
                        <a:t>– </a:t>
                      </a:r>
                      <a:r>
                        <a:rPr sz="1200" spc="-10" dirty="0">
                          <a:solidFill>
                            <a:srgbClr val="FFFFFF"/>
                          </a:solidFill>
                          <a:latin typeface="Comic Sans MS"/>
                          <a:cs typeface="Comic Sans MS"/>
                        </a:rPr>
                        <a:t>E220</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6"/>
                  </a:ext>
                </a:extLst>
              </a:tr>
              <a:tr h="468630">
                <a:tc>
                  <a:txBody>
                    <a:bodyPr/>
                    <a:lstStyle/>
                    <a:p>
                      <a:pPr marL="50165">
                        <a:lnSpc>
                          <a:spcPct val="100000"/>
                        </a:lnSpc>
                        <a:spcBef>
                          <a:spcPts val="95"/>
                        </a:spcBef>
                      </a:pPr>
                      <a:r>
                        <a:rPr sz="1200" dirty="0">
                          <a:solidFill>
                            <a:srgbClr val="FFFFFF"/>
                          </a:solidFill>
                          <a:latin typeface="Comic Sans MS"/>
                          <a:cs typeface="Comic Sans MS"/>
                        </a:rPr>
                        <a:t>7</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5"/>
                        </a:spcBef>
                      </a:pPr>
                      <a:r>
                        <a:rPr sz="1200" spc="-5" dirty="0">
                          <a:solidFill>
                            <a:srgbClr val="FFFFFF"/>
                          </a:solidFill>
                          <a:latin typeface="Comic Sans MS"/>
                          <a:cs typeface="Comic Sans MS"/>
                        </a:rPr>
                        <a:t>Code di </a:t>
                      </a:r>
                      <a:r>
                        <a:rPr sz="1200" dirty="0">
                          <a:solidFill>
                            <a:srgbClr val="FFFFFF"/>
                          </a:solidFill>
                          <a:latin typeface="Comic Sans MS"/>
                          <a:cs typeface="Comic Sans MS"/>
                        </a:rPr>
                        <a:t>gamberoni </a:t>
                      </a:r>
                      <a:r>
                        <a:rPr sz="1200" spc="-5" dirty="0">
                          <a:solidFill>
                            <a:srgbClr val="FFFFFF"/>
                          </a:solidFill>
                          <a:latin typeface="Comic Sans MS"/>
                          <a:cs typeface="Comic Sans MS"/>
                        </a:rPr>
                        <a:t>indo pacifici</a:t>
                      </a:r>
                      <a:r>
                        <a:rPr sz="1200" spc="-55" dirty="0">
                          <a:solidFill>
                            <a:srgbClr val="FFFFFF"/>
                          </a:solidFill>
                          <a:latin typeface="Comic Sans MS"/>
                          <a:cs typeface="Comic Sans MS"/>
                        </a:rPr>
                        <a:t> </a:t>
                      </a:r>
                      <a:r>
                        <a:rPr sz="1200" spc="-5" dirty="0">
                          <a:solidFill>
                            <a:srgbClr val="FFFFFF"/>
                          </a:solidFill>
                          <a:latin typeface="Comic Sans MS"/>
                          <a:cs typeface="Comic Sans MS"/>
                        </a:rPr>
                        <a:t>surgelate</a:t>
                      </a:r>
                      <a:endParaRPr sz="1200">
                        <a:latin typeface="Comic Sans MS"/>
                        <a:cs typeface="Comic Sans MS"/>
                      </a:endParaRPr>
                    </a:p>
                    <a:p>
                      <a:pPr marL="50165">
                        <a:lnSpc>
                          <a:spcPct val="100000"/>
                        </a:lnSpc>
                        <a:spcBef>
                          <a:spcPts val="215"/>
                        </a:spcBef>
                      </a:pPr>
                      <a:r>
                        <a:rPr sz="1200" spc="-5" dirty="0">
                          <a:solidFill>
                            <a:srgbClr val="FFFFFF"/>
                          </a:solidFill>
                          <a:latin typeface="Comic Sans MS"/>
                          <a:cs typeface="Comic Sans MS"/>
                        </a:rPr>
                        <a:t>(Metapenaeus</a:t>
                      </a:r>
                      <a:r>
                        <a:rPr sz="1200" dirty="0">
                          <a:solidFill>
                            <a:srgbClr val="FFFFFF"/>
                          </a:solidFill>
                          <a:latin typeface="Comic Sans MS"/>
                          <a:cs typeface="Comic Sans MS"/>
                        </a:rPr>
                        <a:t> monoceros)</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spc="-10" dirty="0">
                          <a:solidFill>
                            <a:srgbClr val="FFFFFF"/>
                          </a:solidFill>
                          <a:latin typeface="Comic Sans MS"/>
                          <a:cs typeface="Comic Sans MS"/>
                        </a:rPr>
                        <a:t>E223</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7"/>
                  </a:ext>
                </a:extLst>
              </a:tr>
              <a:tr h="468629">
                <a:tc>
                  <a:txBody>
                    <a:bodyPr/>
                    <a:lstStyle/>
                    <a:p>
                      <a:pPr marL="50165">
                        <a:lnSpc>
                          <a:spcPct val="100000"/>
                        </a:lnSpc>
                        <a:spcBef>
                          <a:spcPts val="95"/>
                        </a:spcBef>
                      </a:pPr>
                      <a:r>
                        <a:rPr sz="1200" dirty="0">
                          <a:solidFill>
                            <a:srgbClr val="FFFFFF"/>
                          </a:solidFill>
                          <a:latin typeface="Comic Sans MS"/>
                          <a:cs typeface="Comic Sans MS"/>
                        </a:rPr>
                        <a:t>8</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5"/>
                        </a:spcBef>
                      </a:pPr>
                      <a:r>
                        <a:rPr sz="1200" dirty="0">
                          <a:solidFill>
                            <a:srgbClr val="FFFFFF"/>
                          </a:solidFill>
                          <a:latin typeface="Comic Sans MS"/>
                          <a:cs typeface="Comic Sans MS"/>
                        </a:rPr>
                        <a:t>Gamberi </a:t>
                      </a:r>
                      <a:r>
                        <a:rPr sz="1200" spc="-5" dirty="0">
                          <a:solidFill>
                            <a:srgbClr val="FFFFFF"/>
                          </a:solidFill>
                          <a:latin typeface="Comic Sans MS"/>
                          <a:cs typeface="Comic Sans MS"/>
                        </a:rPr>
                        <a:t>indo pacifici</a:t>
                      </a:r>
                      <a:r>
                        <a:rPr sz="1200" spc="-30" dirty="0">
                          <a:solidFill>
                            <a:srgbClr val="FFFFFF"/>
                          </a:solidFill>
                          <a:latin typeface="Comic Sans MS"/>
                          <a:cs typeface="Comic Sans MS"/>
                        </a:rPr>
                        <a:t> </a:t>
                      </a:r>
                      <a:r>
                        <a:rPr sz="1200" spc="-5" dirty="0">
                          <a:solidFill>
                            <a:srgbClr val="FFFFFF"/>
                          </a:solidFill>
                          <a:latin typeface="Comic Sans MS"/>
                          <a:cs typeface="Comic Sans MS"/>
                        </a:rPr>
                        <a:t>sgusciati</a:t>
                      </a:r>
                      <a:endParaRPr sz="1200">
                        <a:latin typeface="Comic Sans MS"/>
                        <a:cs typeface="Comic Sans MS"/>
                      </a:endParaRPr>
                    </a:p>
                    <a:p>
                      <a:pPr marL="50165">
                        <a:lnSpc>
                          <a:spcPct val="100000"/>
                        </a:lnSpc>
                        <a:spcBef>
                          <a:spcPts val="215"/>
                        </a:spcBef>
                      </a:pPr>
                      <a:r>
                        <a:rPr sz="1200" spc="-5" dirty="0">
                          <a:solidFill>
                            <a:srgbClr val="FFFFFF"/>
                          </a:solidFill>
                          <a:latin typeface="Comic Sans MS"/>
                          <a:cs typeface="Comic Sans MS"/>
                        </a:rPr>
                        <a:t>(Metapenaeus</a:t>
                      </a:r>
                      <a:r>
                        <a:rPr sz="1200" dirty="0">
                          <a:solidFill>
                            <a:srgbClr val="FFFFFF"/>
                          </a:solidFill>
                          <a:latin typeface="Comic Sans MS"/>
                          <a:cs typeface="Comic Sans MS"/>
                        </a:rPr>
                        <a:t> affinis)</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spc="-10" dirty="0">
                          <a:solidFill>
                            <a:srgbClr val="FFFFFF"/>
                          </a:solidFill>
                          <a:latin typeface="Comic Sans MS"/>
                          <a:cs typeface="Comic Sans MS"/>
                        </a:rPr>
                        <a:t>E223</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8"/>
                  </a:ext>
                </a:extLst>
              </a:tr>
              <a:tr h="237362">
                <a:tc>
                  <a:txBody>
                    <a:bodyPr/>
                    <a:lstStyle/>
                    <a:p>
                      <a:pPr marL="50165">
                        <a:lnSpc>
                          <a:spcPct val="100000"/>
                        </a:lnSpc>
                        <a:spcBef>
                          <a:spcPts val="95"/>
                        </a:spcBef>
                      </a:pPr>
                      <a:r>
                        <a:rPr sz="1200" dirty="0">
                          <a:solidFill>
                            <a:srgbClr val="FFFFFF"/>
                          </a:solidFill>
                          <a:latin typeface="Comic Sans MS"/>
                          <a:cs typeface="Comic Sans MS"/>
                        </a:rPr>
                        <a:t>9</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5"/>
                        </a:spcBef>
                      </a:pPr>
                      <a:r>
                        <a:rPr sz="1200" dirty="0">
                          <a:solidFill>
                            <a:srgbClr val="FFFFFF"/>
                          </a:solidFill>
                          <a:latin typeface="Comic Sans MS"/>
                          <a:cs typeface="Comic Sans MS"/>
                        </a:rPr>
                        <a:t>Gamberetti </a:t>
                      </a:r>
                      <a:r>
                        <a:rPr sz="1200" spc="-5" dirty="0">
                          <a:solidFill>
                            <a:srgbClr val="FFFFFF"/>
                          </a:solidFill>
                          <a:latin typeface="Comic Sans MS"/>
                          <a:cs typeface="Comic Sans MS"/>
                        </a:rPr>
                        <a:t>(Pandalus</a:t>
                      </a:r>
                      <a:r>
                        <a:rPr sz="1200" spc="-30" dirty="0">
                          <a:solidFill>
                            <a:srgbClr val="FFFFFF"/>
                          </a:solidFill>
                          <a:latin typeface="Comic Sans MS"/>
                          <a:cs typeface="Comic Sans MS"/>
                        </a:rPr>
                        <a:t> </a:t>
                      </a:r>
                      <a:r>
                        <a:rPr sz="1200" spc="-5" dirty="0">
                          <a:solidFill>
                            <a:srgbClr val="FFFFFF"/>
                          </a:solidFill>
                          <a:latin typeface="Comic Sans MS"/>
                          <a:cs typeface="Comic Sans MS"/>
                        </a:rPr>
                        <a:t>borealis)</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9"/>
                  </a:ext>
                </a:extLst>
              </a:tr>
              <a:tr h="468630">
                <a:tc>
                  <a:txBody>
                    <a:bodyPr/>
                    <a:lstStyle/>
                    <a:p>
                      <a:pPr marL="50165">
                        <a:lnSpc>
                          <a:spcPct val="100000"/>
                        </a:lnSpc>
                        <a:spcBef>
                          <a:spcPts val="95"/>
                        </a:spcBef>
                      </a:pPr>
                      <a:r>
                        <a:rPr sz="1200" spc="-5" dirty="0">
                          <a:solidFill>
                            <a:srgbClr val="FFFFFF"/>
                          </a:solidFill>
                          <a:latin typeface="Comic Sans MS"/>
                          <a:cs typeface="Comic Sans MS"/>
                        </a:rPr>
                        <a:t>10</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95"/>
                        </a:spcBef>
                      </a:pPr>
                      <a:r>
                        <a:rPr sz="1200" dirty="0">
                          <a:solidFill>
                            <a:srgbClr val="FFFFFF"/>
                          </a:solidFill>
                          <a:latin typeface="Comic Sans MS"/>
                          <a:cs typeface="Comic Sans MS"/>
                        </a:rPr>
                        <a:t>Gamberetti </a:t>
                      </a:r>
                      <a:r>
                        <a:rPr sz="1200" spc="-5" dirty="0">
                          <a:solidFill>
                            <a:srgbClr val="FFFFFF"/>
                          </a:solidFill>
                          <a:latin typeface="Comic Sans MS"/>
                          <a:cs typeface="Comic Sans MS"/>
                        </a:rPr>
                        <a:t>(Pandalus</a:t>
                      </a:r>
                      <a:r>
                        <a:rPr sz="1200" spc="-35" dirty="0">
                          <a:solidFill>
                            <a:srgbClr val="FFFFFF"/>
                          </a:solidFill>
                          <a:latin typeface="Comic Sans MS"/>
                          <a:cs typeface="Comic Sans MS"/>
                        </a:rPr>
                        <a:t> </a:t>
                      </a:r>
                      <a:r>
                        <a:rPr sz="1200" dirty="0">
                          <a:solidFill>
                            <a:srgbClr val="FFFFFF"/>
                          </a:solidFill>
                          <a:latin typeface="Comic Sans MS"/>
                          <a:cs typeface="Comic Sans MS"/>
                        </a:rPr>
                        <a:t>borealis)</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95"/>
                        </a:spcBef>
                      </a:pPr>
                      <a:r>
                        <a:rPr sz="1200" dirty="0">
                          <a:solidFill>
                            <a:srgbClr val="FFFFFF"/>
                          </a:solidFill>
                          <a:latin typeface="Comic Sans MS"/>
                          <a:cs typeface="Comic Sans MS"/>
                        </a:rPr>
                        <a:t>Assenza </a:t>
                      </a:r>
                      <a:r>
                        <a:rPr sz="1200" spc="-5" dirty="0">
                          <a:solidFill>
                            <a:srgbClr val="FFFFFF"/>
                          </a:solidFill>
                          <a:latin typeface="Comic Sans MS"/>
                          <a:cs typeface="Comic Sans MS"/>
                        </a:rPr>
                        <a:t>di</a:t>
                      </a:r>
                      <a:r>
                        <a:rPr sz="1200" spc="-45" dirty="0">
                          <a:solidFill>
                            <a:srgbClr val="FFFFFF"/>
                          </a:solidFill>
                          <a:latin typeface="Comic Sans MS"/>
                          <a:cs typeface="Comic Sans MS"/>
                        </a:rPr>
                        <a:t> </a:t>
                      </a:r>
                      <a:r>
                        <a:rPr sz="1200" spc="-5" dirty="0">
                          <a:solidFill>
                            <a:srgbClr val="FFFFFF"/>
                          </a:solidFill>
                          <a:latin typeface="Comic Sans MS"/>
                          <a:cs typeface="Comic Sans MS"/>
                        </a:rPr>
                        <a:t>etichetta</a:t>
                      </a:r>
                      <a:endParaRPr sz="1200">
                        <a:latin typeface="Comic Sans MS"/>
                        <a:cs typeface="Comic Sans MS"/>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0"/>
                  </a:ext>
                </a:extLst>
              </a:tr>
              <a:tr h="468630">
                <a:tc>
                  <a:txBody>
                    <a:bodyPr/>
                    <a:lstStyle/>
                    <a:p>
                      <a:pPr marL="50165">
                        <a:lnSpc>
                          <a:spcPct val="100000"/>
                        </a:lnSpc>
                        <a:spcBef>
                          <a:spcPts val="100"/>
                        </a:spcBef>
                      </a:pPr>
                      <a:r>
                        <a:rPr sz="1200" spc="-5" dirty="0">
                          <a:solidFill>
                            <a:srgbClr val="FFFFFF"/>
                          </a:solidFill>
                          <a:latin typeface="Comic Sans MS"/>
                          <a:cs typeface="Comic Sans MS"/>
                        </a:rPr>
                        <a:t>11</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100"/>
                        </a:spcBef>
                      </a:pPr>
                      <a:r>
                        <a:rPr sz="1200" dirty="0">
                          <a:solidFill>
                            <a:srgbClr val="FFFFFF"/>
                          </a:solidFill>
                          <a:latin typeface="Comic Sans MS"/>
                          <a:cs typeface="Comic Sans MS"/>
                        </a:rPr>
                        <a:t>Gamberi </a:t>
                      </a:r>
                      <a:r>
                        <a:rPr sz="1200" spc="-5" dirty="0">
                          <a:solidFill>
                            <a:srgbClr val="FFFFFF"/>
                          </a:solidFill>
                          <a:latin typeface="Comic Sans MS"/>
                          <a:cs typeface="Comic Sans MS"/>
                        </a:rPr>
                        <a:t>(Aristaeomorpha</a:t>
                      </a:r>
                      <a:r>
                        <a:rPr sz="1200" spc="-60" dirty="0">
                          <a:solidFill>
                            <a:srgbClr val="FFFFFF"/>
                          </a:solidFill>
                          <a:latin typeface="Comic Sans MS"/>
                          <a:cs typeface="Comic Sans MS"/>
                        </a:rPr>
                        <a:t> </a:t>
                      </a:r>
                      <a:r>
                        <a:rPr sz="1200" spc="-5" dirty="0">
                          <a:solidFill>
                            <a:srgbClr val="FFFFFF"/>
                          </a:solidFill>
                          <a:latin typeface="Comic Sans MS"/>
                          <a:cs typeface="Comic Sans MS"/>
                        </a:rPr>
                        <a:t>foliacea)</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dirty="0">
                          <a:solidFill>
                            <a:srgbClr val="FFFFFF"/>
                          </a:solidFill>
                          <a:latin typeface="Comic Sans MS"/>
                          <a:cs typeface="Comic Sans MS"/>
                        </a:rPr>
                        <a:t>Assenza </a:t>
                      </a:r>
                      <a:r>
                        <a:rPr sz="1200" spc="-5" dirty="0">
                          <a:solidFill>
                            <a:srgbClr val="FFFFFF"/>
                          </a:solidFill>
                          <a:latin typeface="Comic Sans MS"/>
                          <a:cs typeface="Comic Sans MS"/>
                        </a:rPr>
                        <a:t>di</a:t>
                      </a:r>
                      <a:r>
                        <a:rPr sz="1200" spc="-45" dirty="0">
                          <a:solidFill>
                            <a:srgbClr val="FFFFFF"/>
                          </a:solidFill>
                          <a:latin typeface="Comic Sans MS"/>
                          <a:cs typeface="Comic Sans MS"/>
                        </a:rPr>
                        <a:t> </a:t>
                      </a:r>
                      <a:r>
                        <a:rPr sz="1200" spc="-5" dirty="0">
                          <a:solidFill>
                            <a:srgbClr val="FFFFFF"/>
                          </a:solidFill>
                          <a:latin typeface="Comic Sans MS"/>
                          <a:cs typeface="Comic Sans MS"/>
                        </a:rPr>
                        <a:t>etichetta</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1"/>
                  </a:ext>
                </a:extLst>
              </a:tr>
              <a:tr h="237362">
                <a:tc>
                  <a:txBody>
                    <a:bodyPr/>
                    <a:lstStyle/>
                    <a:p>
                      <a:pPr marL="50165">
                        <a:lnSpc>
                          <a:spcPct val="100000"/>
                        </a:lnSpc>
                        <a:spcBef>
                          <a:spcPts val="100"/>
                        </a:spcBef>
                      </a:pPr>
                      <a:r>
                        <a:rPr sz="1200" spc="-5" dirty="0">
                          <a:solidFill>
                            <a:srgbClr val="FFFFFF"/>
                          </a:solidFill>
                          <a:latin typeface="Comic Sans MS"/>
                          <a:cs typeface="Comic Sans MS"/>
                        </a:rPr>
                        <a:t>12</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100"/>
                        </a:spcBef>
                      </a:pPr>
                      <a:r>
                        <a:rPr sz="1200" spc="-5" dirty="0">
                          <a:solidFill>
                            <a:srgbClr val="FFFFFF"/>
                          </a:solidFill>
                          <a:latin typeface="Comic Sans MS"/>
                          <a:cs typeface="Comic Sans MS"/>
                        </a:rPr>
                        <a:t>Canocchie (Squilla</a:t>
                      </a:r>
                      <a:r>
                        <a:rPr sz="1200" spc="-10" dirty="0">
                          <a:solidFill>
                            <a:srgbClr val="FFFFFF"/>
                          </a:solidFill>
                          <a:latin typeface="Comic Sans MS"/>
                          <a:cs typeface="Comic Sans MS"/>
                        </a:rPr>
                        <a:t> </a:t>
                      </a:r>
                      <a:r>
                        <a:rPr sz="1200" spc="-5" dirty="0">
                          <a:solidFill>
                            <a:srgbClr val="FFFFFF"/>
                          </a:solidFill>
                          <a:latin typeface="Comic Sans MS"/>
                          <a:cs typeface="Comic Sans MS"/>
                        </a:rPr>
                        <a:t>mantis)</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2"/>
                  </a:ext>
                </a:extLst>
              </a:tr>
              <a:tr h="237362">
                <a:tc>
                  <a:txBody>
                    <a:bodyPr/>
                    <a:lstStyle/>
                    <a:p>
                      <a:pPr marL="50165">
                        <a:lnSpc>
                          <a:spcPct val="100000"/>
                        </a:lnSpc>
                        <a:spcBef>
                          <a:spcPts val="100"/>
                        </a:spcBef>
                      </a:pPr>
                      <a:r>
                        <a:rPr sz="1200" spc="-5" dirty="0">
                          <a:solidFill>
                            <a:srgbClr val="FFFFFF"/>
                          </a:solidFill>
                          <a:latin typeface="Comic Sans MS"/>
                          <a:cs typeface="Comic Sans MS"/>
                        </a:rPr>
                        <a:t>13</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100"/>
                        </a:spcBef>
                      </a:pPr>
                      <a:r>
                        <a:rPr sz="1200" spc="-5" dirty="0">
                          <a:solidFill>
                            <a:srgbClr val="FFFFFF"/>
                          </a:solidFill>
                          <a:latin typeface="Comic Sans MS"/>
                          <a:cs typeface="Comic Sans MS"/>
                        </a:rPr>
                        <a:t>Scampi (Nephrops</a:t>
                      </a:r>
                      <a:r>
                        <a:rPr sz="1200" spc="-25" dirty="0">
                          <a:solidFill>
                            <a:srgbClr val="FFFFFF"/>
                          </a:solidFill>
                          <a:latin typeface="Comic Sans MS"/>
                          <a:cs typeface="Comic Sans MS"/>
                        </a:rPr>
                        <a:t> </a:t>
                      </a:r>
                      <a:r>
                        <a:rPr sz="1200" dirty="0">
                          <a:solidFill>
                            <a:srgbClr val="FFFFFF"/>
                          </a:solidFill>
                          <a:latin typeface="Comic Sans MS"/>
                          <a:cs typeface="Comic Sans MS"/>
                        </a:rPr>
                        <a:t>norvegicus)</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3"/>
                  </a:ext>
                </a:extLst>
              </a:tr>
              <a:tr h="237362">
                <a:tc>
                  <a:txBody>
                    <a:bodyPr/>
                    <a:lstStyle/>
                    <a:p>
                      <a:pPr marL="50165">
                        <a:lnSpc>
                          <a:spcPct val="100000"/>
                        </a:lnSpc>
                        <a:spcBef>
                          <a:spcPts val="100"/>
                        </a:spcBef>
                      </a:pPr>
                      <a:r>
                        <a:rPr sz="1200" spc="-5" dirty="0">
                          <a:solidFill>
                            <a:srgbClr val="FFFFFF"/>
                          </a:solidFill>
                          <a:latin typeface="Comic Sans MS"/>
                          <a:cs typeface="Comic Sans MS"/>
                        </a:rPr>
                        <a:t>14</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100"/>
                        </a:spcBef>
                      </a:pPr>
                      <a:r>
                        <a:rPr sz="1200" dirty="0">
                          <a:solidFill>
                            <a:srgbClr val="FFFFFF"/>
                          </a:solidFill>
                          <a:latin typeface="Comic Sans MS"/>
                          <a:cs typeface="Comic Sans MS"/>
                        </a:rPr>
                        <a:t>Gamberi </a:t>
                      </a:r>
                      <a:r>
                        <a:rPr sz="1200" spc="-5" dirty="0">
                          <a:solidFill>
                            <a:srgbClr val="FFFFFF"/>
                          </a:solidFill>
                          <a:latin typeface="Comic Sans MS"/>
                          <a:cs typeface="Comic Sans MS"/>
                        </a:rPr>
                        <a:t>(Aristaeomorpha</a:t>
                      </a:r>
                      <a:r>
                        <a:rPr sz="1200" spc="-65" dirty="0">
                          <a:solidFill>
                            <a:srgbClr val="FFFFFF"/>
                          </a:solidFill>
                          <a:latin typeface="Comic Sans MS"/>
                          <a:cs typeface="Comic Sans MS"/>
                        </a:rPr>
                        <a:t> </a:t>
                      </a:r>
                      <a:r>
                        <a:rPr sz="1200" spc="-5" dirty="0">
                          <a:solidFill>
                            <a:srgbClr val="FFFFFF"/>
                          </a:solidFill>
                          <a:latin typeface="Comic Sans MS"/>
                          <a:cs typeface="Comic Sans MS"/>
                        </a:rPr>
                        <a:t>foliacea)</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spc="-5" dirty="0">
                          <a:solidFill>
                            <a:srgbClr val="FFFFFF"/>
                          </a:solidFill>
                          <a:latin typeface="Comic Sans MS"/>
                          <a:cs typeface="Comic Sans MS"/>
                        </a:rPr>
                        <a:t>Mercato</a:t>
                      </a:r>
                      <a:r>
                        <a:rPr sz="1200" spc="-35" dirty="0">
                          <a:solidFill>
                            <a:srgbClr val="FFFFFF"/>
                          </a:solidFill>
                          <a:latin typeface="Comic Sans MS"/>
                          <a:cs typeface="Comic Sans MS"/>
                        </a:rPr>
                        <a:t> </a:t>
                      </a:r>
                      <a:r>
                        <a:rPr sz="1200" spc="-5" dirty="0">
                          <a:solidFill>
                            <a:srgbClr val="FFFFFF"/>
                          </a:solidFill>
                          <a:latin typeface="Comic Sans MS"/>
                          <a:cs typeface="Comic Sans MS"/>
                        </a:rPr>
                        <a:t>ittico</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4"/>
                  </a:ext>
                </a:extLst>
              </a:tr>
              <a:tr h="237362">
                <a:tc>
                  <a:txBody>
                    <a:bodyPr/>
                    <a:lstStyle/>
                    <a:p>
                      <a:pPr marL="50165">
                        <a:lnSpc>
                          <a:spcPct val="100000"/>
                        </a:lnSpc>
                        <a:spcBef>
                          <a:spcPts val="100"/>
                        </a:spcBef>
                      </a:pPr>
                      <a:r>
                        <a:rPr sz="1200" spc="-5" dirty="0">
                          <a:solidFill>
                            <a:srgbClr val="FFFFFF"/>
                          </a:solidFill>
                          <a:latin typeface="Comic Sans MS"/>
                          <a:cs typeface="Comic Sans MS"/>
                        </a:rPr>
                        <a:t>15</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100"/>
                        </a:spcBef>
                      </a:pPr>
                      <a:r>
                        <a:rPr sz="1200" dirty="0">
                          <a:solidFill>
                            <a:srgbClr val="FFFFFF"/>
                          </a:solidFill>
                          <a:latin typeface="Comic Sans MS"/>
                          <a:cs typeface="Comic Sans MS"/>
                        </a:rPr>
                        <a:t>Gamberoni (Penaeus</a:t>
                      </a:r>
                      <a:r>
                        <a:rPr sz="1200" spc="-30" dirty="0">
                          <a:solidFill>
                            <a:srgbClr val="FFFFFF"/>
                          </a:solidFill>
                          <a:latin typeface="Comic Sans MS"/>
                          <a:cs typeface="Comic Sans MS"/>
                        </a:rPr>
                        <a:t> </a:t>
                      </a:r>
                      <a:r>
                        <a:rPr sz="1200" dirty="0">
                          <a:solidFill>
                            <a:srgbClr val="FFFFFF"/>
                          </a:solidFill>
                          <a:latin typeface="Comic Sans MS"/>
                          <a:cs typeface="Comic Sans MS"/>
                        </a:rPr>
                        <a:t>monodon)</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spc="-5" dirty="0">
                          <a:solidFill>
                            <a:srgbClr val="FFFFFF"/>
                          </a:solidFill>
                          <a:latin typeface="Comic Sans MS"/>
                          <a:cs typeface="Comic Sans MS"/>
                        </a:rPr>
                        <a:t>Mercato</a:t>
                      </a:r>
                      <a:r>
                        <a:rPr sz="1200" spc="-30" dirty="0">
                          <a:solidFill>
                            <a:srgbClr val="FFFFFF"/>
                          </a:solidFill>
                          <a:latin typeface="Comic Sans MS"/>
                          <a:cs typeface="Comic Sans MS"/>
                        </a:rPr>
                        <a:t> </a:t>
                      </a:r>
                      <a:r>
                        <a:rPr sz="1200" spc="-5" dirty="0">
                          <a:solidFill>
                            <a:srgbClr val="FFFFFF"/>
                          </a:solidFill>
                          <a:latin typeface="Comic Sans MS"/>
                          <a:cs typeface="Comic Sans MS"/>
                        </a:rPr>
                        <a:t>ittico</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5"/>
                  </a:ext>
                </a:extLst>
              </a:tr>
              <a:tr h="237388">
                <a:tc>
                  <a:txBody>
                    <a:bodyPr/>
                    <a:lstStyle/>
                    <a:p>
                      <a:pPr marL="50165">
                        <a:lnSpc>
                          <a:spcPct val="100000"/>
                        </a:lnSpc>
                        <a:spcBef>
                          <a:spcPts val="100"/>
                        </a:spcBef>
                      </a:pPr>
                      <a:r>
                        <a:rPr sz="1200" spc="-5" dirty="0">
                          <a:solidFill>
                            <a:srgbClr val="FFFFFF"/>
                          </a:solidFill>
                          <a:latin typeface="Comic Sans MS"/>
                          <a:cs typeface="Comic Sans MS"/>
                        </a:rPr>
                        <a:t>16</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100"/>
                        </a:spcBef>
                      </a:pPr>
                      <a:r>
                        <a:rPr sz="1200" spc="-5" dirty="0">
                          <a:solidFill>
                            <a:srgbClr val="FFFFFF"/>
                          </a:solidFill>
                          <a:latin typeface="Comic Sans MS"/>
                          <a:cs typeface="Comic Sans MS"/>
                        </a:rPr>
                        <a:t>Canocchie (Squilla</a:t>
                      </a:r>
                      <a:r>
                        <a:rPr sz="1200" spc="5" dirty="0">
                          <a:solidFill>
                            <a:srgbClr val="FFFFFF"/>
                          </a:solidFill>
                          <a:latin typeface="Comic Sans MS"/>
                          <a:cs typeface="Comic Sans MS"/>
                        </a:rPr>
                        <a:t> </a:t>
                      </a:r>
                      <a:r>
                        <a:rPr sz="1200" spc="-5" dirty="0">
                          <a:solidFill>
                            <a:srgbClr val="FFFFFF"/>
                          </a:solidFill>
                          <a:latin typeface="Comic Sans MS"/>
                          <a:cs typeface="Comic Sans MS"/>
                        </a:rPr>
                        <a:t>mantis)</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spc="-5" dirty="0">
                          <a:solidFill>
                            <a:srgbClr val="FFFFFF"/>
                          </a:solidFill>
                          <a:latin typeface="Comic Sans MS"/>
                          <a:cs typeface="Comic Sans MS"/>
                        </a:rPr>
                        <a:t>Mercato</a:t>
                      </a:r>
                      <a:r>
                        <a:rPr sz="1200" spc="-30" dirty="0">
                          <a:solidFill>
                            <a:srgbClr val="FFFFFF"/>
                          </a:solidFill>
                          <a:latin typeface="Comic Sans MS"/>
                          <a:cs typeface="Comic Sans MS"/>
                        </a:rPr>
                        <a:t> </a:t>
                      </a:r>
                      <a:r>
                        <a:rPr sz="1200" spc="-5" dirty="0">
                          <a:solidFill>
                            <a:srgbClr val="FFFFFF"/>
                          </a:solidFill>
                          <a:latin typeface="Comic Sans MS"/>
                          <a:cs typeface="Comic Sans MS"/>
                        </a:rPr>
                        <a:t>ittico</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6"/>
                  </a:ext>
                </a:extLst>
              </a:tr>
              <a:tr h="237375">
                <a:tc>
                  <a:txBody>
                    <a:bodyPr/>
                    <a:lstStyle/>
                    <a:p>
                      <a:pPr marL="50165">
                        <a:lnSpc>
                          <a:spcPct val="100000"/>
                        </a:lnSpc>
                        <a:spcBef>
                          <a:spcPts val="100"/>
                        </a:spcBef>
                      </a:pPr>
                      <a:r>
                        <a:rPr sz="1200" spc="-5" dirty="0">
                          <a:solidFill>
                            <a:srgbClr val="FFFFFF"/>
                          </a:solidFill>
                          <a:latin typeface="Comic Sans MS"/>
                          <a:cs typeface="Comic Sans MS"/>
                        </a:rPr>
                        <a:t>17</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100"/>
                        </a:spcBef>
                      </a:pPr>
                      <a:r>
                        <a:rPr sz="1200" spc="-5" dirty="0">
                          <a:solidFill>
                            <a:srgbClr val="FFFFFF"/>
                          </a:solidFill>
                          <a:latin typeface="Comic Sans MS"/>
                          <a:cs typeface="Comic Sans MS"/>
                        </a:rPr>
                        <a:t>Scampi (Nephrops</a:t>
                      </a:r>
                      <a:r>
                        <a:rPr sz="1200" spc="-25" dirty="0">
                          <a:solidFill>
                            <a:srgbClr val="FFFFFF"/>
                          </a:solidFill>
                          <a:latin typeface="Comic Sans MS"/>
                          <a:cs typeface="Comic Sans MS"/>
                        </a:rPr>
                        <a:t> </a:t>
                      </a:r>
                      <a:r>
                        <a:rPr sz="1200" dirty="0">
                          <a:solidFill>
                            <a:srgbClr val="FFFFFF"/>
                          </a:solidFill>
                          <a:latin typeface="Comic Sans MS"/>
                          <a:cs typeface="Comic Sans MS"/>
                        </a:rPr>
                        <a:t>norvegicus)</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spc="-5" dirty="0">
                          <a:solidFill>
                            <a:srgbClr val="FFFFFF"/>
                          </a:solidFill>
                          <a:latin typeface="Comic Sans MS"/>
                          <a:cs typeface="Comic Sans MS"/>
                        </a:rPr>
                        <a:t>Mercato</a:t>
                      </a:r>
                      <a:r>
                        <a:rPr sz="1200" spc="-30" dirty="0">
                          <a:solidFill>
                            <a:srgbClr val="FFFFFF"/>
                          </a:solidFill>
                          <a:latin typeface="Comic Sans MS"/>
                          <a:cs typeface="Comic Sans MS"/>
                        </a:rPr>
                        <a:t> </a:t>
                      </a:r>
                      <a:r>
                        <a:rPr sz="1200" spc="-5" dirty="0">
                          <a:solidFill>
                            <a:srgbClr val="FFFFFF"/>
                          </a:solidFill>
                          <a:latin typeface="Comic Sans MS"/>
                          <a:cs typeface="Comic Sans MS"/>
                        </a:rPr>
                        <a:t>ittico</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7"/>
                  </a:ext>
                </a:extLst>
              </a:tr>
              <a:tr h="468604">
                <a:tc>
                  <a:txBody>
                    <a:bodyPr/>
                    <a:lstStyle/>
                    <a:p>
                      <a:pPr marL="50165">
                        <a:lnSpc>
                          <a:spcPct val="100000"/>
                        </a:lnSpc>
                        <a:spcBef>
                          <a:spcPts val="100"/>
                        </a:spcBef>
                      </a:pPr>
                      <a:r>
                        <a:rPr sz="1200" spc="-5" dirty="0">
                          <a:solidFill>
                            <a:srgbClr val="FFFFFF"/>
                          </a:solidFill>
                          <a:latin typeface="Comic Sans MS"/>
                          <a:cs typeface="Comic Sans MS"/>
                        </a:rPr>
                        <a:t>18</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100"/>
                        </a:spcBef>
                      </a:pPr>
                      <a:r>
                        <a:rPr sz="1200" dirty="0">
                          <a:solidFill>
                            <a:srgbClr val="FFFFFF"/>
                          </a:solidFill>
                          <a:latin typeface="Comic Sans MS"/>
                          <a:cs typeface="Comic Sans MS"/>
                        </a:rPr>
                        <a:t>Gamberi </a:t>
                      </a:r>
                      <a:r>
                        <a:rPr sz="1200" spc="-5" dirty="0">
                          <a:solidFill>
                            <a:srgbClr val="FFFFFF"/>
                          </a:solidFill>
                          <a:latin typeface="Comic Sans MS"/>
                          <a:cs typeface="Comic Sans MS"/>
                        </a:rPr>
                        <a:t>argentini (Pleoticus</a:t>
                      </a:r>
                      <a:r>
                        <a:rPr sz="1200" spc="-25" dirty="0">
                          <a:solidFill>
                            <a:srgbClr val="FFFFFF"/>
                          </a:solidFill>
                          <a:latin typeface="Comic Sans MS"/>
                          <a:cs typeface="Comic Sans MS"/>
                        </a:rPr>
                        <a:t> </a:t>
                      </a:r>
                      <a:r>
                        <a:rPr sz="1200" spc="-5" dirty="0">
                          <a:solidFill>
                            <a:srgbClr val="FFFFFF"/>
                          </a:solidFill>
                          <a:latin typeface="Comic Sans MS"/>
                          <a:cs typeface="Comic Sans MS"/>
                        </a:rPr>
                        <a:t>muelleri)</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8"/>
                  </a:ext>
                </a:extLst>
              </a:tr>
              <a:tr h="237375">
                <a:tc>
                  <a:txBody>
                    <a:bodyPr/>
                    <a:lstStyle/>
                    <a:p>
                      <a:pPr marL="50165">
                        <a:lnSpc>
                          <a:spcPct val="100000"/>
                        </a:lnSpc>
                        <a:spcBef>
                          <a:spcPts val="100"/>
                        </a:spcBef>
                      </a:pPr>
                      <a:r>
                        <a:rPr sz="1200" spc="-5" dirty="0">
                          <a:solidFill>
                            <a:srgbClr val="FFFFFF"/>
                          </a:solidFill>
                          <a:latin typeface="Comic Sans MS"/>
                          <a:cs typeface="Comic Sans MS"/>
                        </a:rPr>
                        <a:t>19</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165">
                        <a:lnSpc>
                          <a:spcPct val="100000"/>
                        </a:lnSpc>
                        <a:spcBef>
                          <a:spcPts val="100"/>
                        </a:spcBef>
                      </a:pPr>
                      <a:r>
                        <a:rPr sz="1200" dirty="0">
                          <a:solidFill>
                            <a:srgbClr val="FFFFFF"/>
                          </a:solidFill>
                          <a:latin typeface="Comic Sans MS"/>
                          <a:cs typeface="Comic Sans MS"/>
                        </a:rPr>
                        <a:t>Gamberi </a:t>
                      </a:r>
                      <a:r>
                        <a:rPr sz="1200" spc="-5" dirty="0">
                          <a:solidFill>
                            <a:srgbClr val="FFFFFF"/>
                          </a:solidFill>
                          <a:latin typeface="Comic Sans MS"/>
                          <a:cs typeface="Comic Sans MS"/>
                        </a:rPr>
                        <a:t>(Aristenus</a:t>
                      </a:r>
                      <a:r>
                        <a:rPr sz="1200" spc="-50" dirty="0">
                          <a:solidFill>
                            <a:srgbClr val="FFFFFF"/>
                          </a:solidFill>
                          <a:latin typeface="Comic Sans MS"/>
                          <a:cs typeface="Comic Sans MS"/>
                        </a:rPr>
                        <a:t> </a:t>
                      </a:r>
                      <a:r>
                        <a:rPr sz="1200" spc="-5" dirty="0">
                          <a:solidFill>
                            <a:srgbClr val="FFFFFF"/>
                          </a:solidFill>
                          <a:latin typeface="Comic Sans MS"/>
                          <a:cs typeface="Comic Sans MS"/>
                        </a:rPr>
                        <a:t>antennatus)</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spc="-5" dirty="0">
                          <a:solidFill>
                            <a:srgbClr val="FFFFFF"/>
                          </a:solidFill>
                          <a:latin typeface="Comic Sans MS"/>
                          <a:cs typeface="Comic Sans MS"/>
                        </a:rPr>
                        <a:t>Punto</a:t>
                      </a:r>
                      <a:r>
                        <a:rPr sz="1200" spc="-35"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50800">
                        <a:lnSpc>
                          <a:spcPct val="100000"/>
                        </a:lnSpc>
                        <a:spcBef>
                          <a:spcPts val="100"/>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27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19"/>
                  </a:ext>
                </a:extLst>
              </a:tr>
            </a:tbl>
          </a:graphicData>
        </a:graphic>
      </p:graphicFrame>
    </p:spTree>
    <p:extLst>
      <p:ext uri="{BB962C8B-B14F-4D97-AF65-F5344CB8AC3E}">
        <p14:creationId xmlns:p14="http://schemas.microsoft.com/office/powerpoint/2010/main" val="2362076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36637" y="2486025"/>
          <a:ext cx="7056754" cy="4176456"/>
        </p:xfrm>
        <a:graphic>
          <a:graphicData uri="http://schemas.openxmlformats.org/drawingml/2006/table">
            <a:tbl>
              <a:tblPr firstRow="1" bandRow="1">
                <a:tableStyleId>{2D5ABB26-0587-4C30-8999-92F81FD0307C}</a:tableStyleId>
              </a:tblPr>
              <a:tblGrid>
                <a:gridCol w="1231900">
                  <a:extLst>
                    <a:ext uri="{9D8B030D-6E8A-4147-A177-3AD203B41FA5}">
                      <a16:colId xmlns:a16="http://schemas.microsoft.com/office/drawing/2014/main" xmlns="" val="20000"/>
                    </a:ext>
                  </a:extLst>
                </a:gridCol>
                <a:gridCol w="2856229">
                  <a:extLst>
                    <a:ext uri="{9D8B030D-6E8A-4147-A177-3AD203B41FA5}">
                      <a16:colId xmlns:a16="http://schemas.microsoft.com/office/drawing/2014/main" xmlns="" val="20001"/>
                    </a:ext>
                  </a:extLst>
                </a:gridCol>
                <a:gridCol w="1311275">
                  <a:extLst>
                    <a:ext uri="{9D8B030D-6E8A-4147-A177-3AD203B41FA5}">
                      <a16:colId xmlns:a16="http://schemas.microsoft.com/office/drawing/2014/main" xmlns="" val="20002"/>
                    </a:ext>
                  </a:extLst>
                </a:gridCol>
                <a:gridCol w="1657350">
                  <a:extLst>
                    <a:ext uri="{9D8B030D-6E8A-4147-A177-3AD203B41FA5}">
                      <a16:colId xmlns:a16="http://schemas.microsoft.com/office/drawing/2014/main" xmlns="" val="20003"/>
                    </a:ext>
                  </a:extLst>
                </a:gridCol>
              </a:tblGrid>
              <a:tr h="324612">
                <a:tc>
                  <a:txBody>
                    <a:bodyPr/>
                    <a:lstStyle/>
                    <a:p>
                      <a:pPr marL="67310">
                        <a:lnSpc>
                          <a:spcPct val="100000"/>
                        </a:lnSpc>
                        <a:spcBef>
                          <a:spcPts val="60"/>
                        </a:spcBef>
                      </a:pPr>
                      <a:r>
                        <a:rPr sz="1250" b="1" i="1" spc="-30" dirty="0">
                          <a:solidFill>
                            <a:srgbClr val="FFFFFF"/>
                          </a:solidFill>
                          <a:latin typeface="Comic Sans MS"/>
                          <a:cs typeface="Comic Sans MS"/>
                        </a:rPr>
                        <a:t>Campione</a:t>
                      </a:r>
                      <a:endParaRPr sz="1250">
                        <a:latin typeface="Comic Sans MS"/>
                        <a:cs typeface="Comic Sans MS"/>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310">
                        <a:lnSpc>
                          <a:spcPct val="100000"/>
                        </a:lnSpc>
                        <a:spcBef>
                          <a:spcPts val="60"/>
                        </a:spcBef>
                      </a:pPr>
                      <a:r>
                        <a:rPr sz="1250" b="1" i="1" spc="-30" dirty="0">
                          <a:solidFill>
                            <a:srgbClr val="FFFFFF"/>
                          </a:solidFill>
                          <a:latin typeface="Comic Sans MS"/>
                          <a:cs typeface="Comic Sans MS"/>
                        </a:rPr>
                        <a:t>Prodotto</a:t>
                      </a:r>
                      <a:endParaRPr sz="1250">
                        <a:latin typeface="Comic Sans MS"/>
                        <a:cs typeface="Comic Sans MS"/>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60"/>
                        </a:spcBef>
                      </a:pPr>
                      <a:r>
                        <a:rPr sz="1250" b="1" i="1" spc="-30" dirty="0">
                          <a:solidFill>
                            <a:srgbClr val="FFFFFF"/>
                          </a:solidFill>
                          <a:latin typeface="Comic Sans MS"/>
                          <a:cs typeface="Comic Sans MS"/>
                        </a:rPr>
                        <a:t>Provenienza</a:t>
                      </a:r>
                      <a:endParaRPr sz="1250">
                        <a:latin typeface="Comic Sans MS"/>
                        <a:cs typeface="Comic Sans MS"/>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60"/>
                        </a:spcBef>
                      </a:pPr>
                      <a:r>
                        <a:rPr sz="1250" b="1" i="1" spc="-30" dirty="0">
                          <a:solidFill>
                            <a:srgbClr val="FFFFFF"/>
                          </a:solidFill>
                          <a:latin typeface="Comic Sans MS"/>
                          <a:cs typeface="Comic Sans MS"/>
                        </a:rPr>
                        <a:t>Etichettatura</a:t>
                      </a:r>
                      <a:endParaRPr sz="1250">
                        <a:latin typeface="Comic Sans MS"/>
                        <a:cs typeface="Comic Sans MS"/>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0"/>
                  </a:ext>
                </a:extLst>
              </a:tr>
              <a:tr h="672211">
                <a:tc>
                  <a:txBody>
                    <a:bodyPr/>
                    <a:lstStyle/>
                    <a:p>
                      <a:pPr marL="67310">
                        <a:lnSpc>
                          <a:spcPct val="100000"/>
                        </a:lnSpc>
                        <a:spcBef>
                          <a:spcPts val="110"/>
                        </a:spcBef>
                      </a:pPr>
                      <a:r>
                        <a:rPr sz="1200" spc="-5" dirty="0">
                          <a:solidFill>
                            <a:srgbClr val="FFFFFF"/>
                          </a:solidFill>
                          <a:latin typeface="Comic Sans MS"/>
                          <a:cs typeface="Comic Sans MS"/>
                        </a:rPr>
                        <a:t>20</a:t>
                      </a:r>
                      <a:endParaRPr sz="1200">
                        <a:latin typeface="Comic Sans MS"/>
                        <a:cs typeface="Comic Sans MS"/>
                      </a:endParaRPr>
                    </a:p>
                  </a:txBody>
                  <a:tcPr marL="0" marR="0" marT="139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310">
                        <a:lnSpc>
                          <a:spcPct val="100000"/>
                        </a:lnSpc>
                        <a:spcBef>
                          <a:spcPts val="110"/>
                        </a:spcBef>
                      </a:pPr>
                      <a:r>
                        <a:rPr sz="1200" spc="-5" dirty="0">
                          <a:solidFill>
                            <a:srgbClr val="FFFFFF"/>
                          </a:solidFill>
                          <a:latin typeface="Comic Sans MS"/>
                          <a:cs typeface="Comic Sans MS"/>
                        </a:rPr>
                        <a:t>Granciporro Atlantico Intero cotto</a:t>
                      </a:r>
                      <a:r>
                        <a:rPr sz="1200" spc="-120" dirty="0">
                          <a:solidFill>
                            <a:srgbClr val="FFFFFF"/>
                          </a:solidFill>
                          <a:latin typeface="Comic Sans MS"/>
                          <a:cs typeface="Comic Sans MS"/>
                        </a:rPr>
                        <a:t> </a:t>
                      </a:r>
                      <a:r>
                        <a:rPr sz="1200" dirty="0">
                          <a:solidFill>
                            <a:srgbClr val="FFFFFF"/>
                          </a:solidFill>
                          <a:latin typeface="Comic Sans MS"/>
                          <a:cs typeface="Comic Sans MS"/>
                        </a:rPr>
                        <a:t>e</a:t>
                      </a:r>
                      <a:endParaRPr sz="1200">
                        <a:latin typeface="Comic Sans MS"/>
                        <a:cs typeface="Comic Sans MS"/>
                      </a:endParaRPr>
                    </a:p>
                    <a:p>
                      <a:pPr marL="67310">
                        <a:lnSpc>
                          <a:spcPct val="100000"/>
                        </a:lnSpc>
                        <a:spcBef>
                          <a:spcPts val="215"/>
                        </a:spcBef>
                      </a:pPr>
                      <a:r>
                        <a:rPr sz="1200" spc="-5" dirty="0">
                          <a:solidFill>
                            <a:srgbClr val="FFFFFF"/>
                          </a:solidFill>
                          <a:latin typeface="Comic Sans MS"/>
                          <a:cs typeface="Comic Sans MS"/>
                        </a:rPr>
                        <a:t>congelato (Cancer</a:t>
                      </a:r>
                      <a:r>
                        <a:rPr sz="1200" spc="-25" dirty="0">
                          <a:solidFill>
                            <a:srgbClr val="FFFFFF"/>
                          </a:solidFill>
                          <a:latin typeface="Comic Sans MS"/>
                          <a:cs typeface="Comic Sans MS"/>
                        </a:rPr>
                        <a:t> </a:t>
                      </a:r>
                      <a:r>
                        <a:rPr sz="1200" spc="-5" dirty="0">
                          <a:solidFill>
                            <a:srgbClr val="FFFFFF"/>
                          </a:solidFill>
                          <a:latin typeface="Comic Sans MS"/>
                          <a:cs typeface="Comic Sans MS"/>
                        </a:rPr>
                        <a:t>pagurus)</a:t>
                      </a:r>
                      <a:endParaRPr sz="1200">
                        <a:latin typeface="Comic Sans MS"/>
                        <a:cs typeface="Comic Sans MS"/>
                      </a:endParaRPr>
                    </a:p>
                  </a:txBody>
                  <a:tcPr marL="0" marR="0" marT="139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110"/>
                        </a:spcBef>
                      </a:pPr>
                      <a:r>
                        <a:rPr sz="1200" spc="-5" dirty="0">
                          <a:solidFill>
                            <a:srgbClr val="FFFFFF"/>
                          </a:solidFill>
                          <a:latin typeface="Comic Sans MS"/>
                          <a:cs typeface="Comic Sans MS"/>
                        </a:rPr>
                        <a:t>Punto</a:t>
                      </a:r>
                      <a:r>
                        <a:rPr sz="1200" spc="-40"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39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110"/>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39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1"/>
                  </a:ext>
                </a:extLst>
              </a:tr>
              <a:tr h="951610">
                <a:tc>
                  <a:txBody>
                    <a:bodyPr/>
                    <a:lstStyle/>
                    <a:p>
                      <a:pPr marL="67310">
                        <a:lnSpc>
                          <a:spcPct val="100000"/>
                        </a:lnSpc>
                        <a:spcBef>
                          <a:spcPts val="115"/>
                        </a:spcBef>
                      </a:pPr>
                      <a:r>
                        <a:rPr sz="1200" spc="-5" dirty="0">
                          <a:solidFill>
                            <a:srgbClr val="FFFFFF"/>
                          </a:solidFill>
                          <a:latin typeface="Comic Sans MS"/>
                          <a:cs typeface="Comic Sans MS"/>
                        </a:rPr>
                        <a:t>21</a:t>
                      </a:r>
                      <a:endParaRPr sz="1200">
                        <a:latin typeface="Comic Sans MS"/>
                        <a:cs typeface="Comic Sans MS"/>
                      </a:endParaRPr>
                    </a:p>
                  </a:txBody>
                  <a:tcPr marL="0" marR="0" marT="146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310">
                        <a:lnSpc>
                          <a:spcPct val="100000"/>
                        </a:lnSpc>
                        <a:spcBef>
                          <a:spcPts val="115"/>
                        </a:spcBef>
                      </a:pPr>
                      <a:r>
                        <a:rPr sz="1200" spc="-5" dirty="0">
                          <a:solidFill>
                            <a:srgbClr val="FFFFFF"/>
                          </a:solidFill>
                          <a:latin typeface="Comic Sans MS"/>
                          <a:cs typeface="Comic Sans MS"/>
                        </a:rPr>
                        <a:t>Code di </a:t>
                      </a:r>
                      <a:r>
                        <a:rPr sz="1200" dirty="0">
                          <a:solidFill>
                            <a:srgbClr val="FFFFFF"/>
                          </a:solidFill>
                          <a:latin typeface="Comic Sans MS"/>
                          <a:cs typeface="Comic Sans MS"/>
                        </a:rPr>
                        <a:t>gamberi </a:t>
                      </a:r>
                      <a:r>
                        <a:rPr sz="1200" spc="-5" dirty="0">
                          <a:solidFill>
                            <a:srgbClr val="FFFFFF"/>
                          </a:solidFill>
                          <a:latin typeface="Comic Sans MS"/>
                          <a:cs typeface="Comic Sans MS"/>
                        </a:rPr>
                        <a:t>scottate </a:t>
                      </a:r>
                      <a:r>
                        <a:rPr sz="1200" dirty="0">
                          <a:solidFill>
                            <a:srgbClr val="FFFFFF"/>
                          </a:solidFill>
                          <a:latin typeface="Comic Sans MS"/>
                          <a:cs typeface="Comic Sans MS"/>
                        </a:rPr>
                        <a:t>e</a:t>
                      </a:r>
                      <a:r>
                        <a:rPr sz="1200" spc="-25" dirty="0">
                          <a:solidFill>
                            <a:srgbClr val="FFFFFF"/>
                          </a:solidFill>
                          <a:latin typeface="Comic Sans MS"/>
                          <a:cs typeface="Comic Sans MS"/>
                        </a:rPr>
                        <a:t> </a:t>
                      </a:r>
                      <a:r>
                        <a:rPr sz="1200" spc="-5" dirty="0">
                          <a:solidFill>
                            <a:srgbClr val="FFFFFF"/>
                          </a:solidFill>
                          <a:latin typeface="Comic Sans MS"/>
                          <a:cs typeface="Comic Sans MS"/>
                        </a:rPr>
                        <a:t>surgelate</a:t>
                      </a:r>
                      <a:endParaRPr sz="1200">
                        <a:latin typeface="Comic Sans MS"/>
                        <a:cs typeface="Comic Sans MS"/>
                      </a:endParaRPr>
                    </a:p>
                    <a:p>
                      <a:pPr marL="67310">
                        <a:lnSpc>
                          <a:spcPct val="100000"/>
                        </a:lnSpc>
                        <a:spcBef>
                          <a:spcPts val="215"/>
                        </a:spcBef>
                      </a:pPr>
                      <a:r>
                        <a:rPr sz="1200" spc="-5" dirty="0">
                          <a:solidFill>
                            <a:srgbClr val="FFFFFF"/>
                          </a:solidFill>
                          <a:latin typeface="Comic Sans MS"/>
                          <a:cs typeface="Comic Sans MS"/>
                        </a:rPr>
                        <a:t>(Metapenaeus</a:t>
                      </a:r>
                      <a:r>
                        <a:rPr sz="1200" dirty="0">
                          <a:solidFill>
                            <a:srgbClr val="FFFFFF"/>
                          </a:solidFill>
                          <a:latin typeface="Comic Sans MS"/>
                          <a:cs typeface="Comic Sans MS"/>
                        </a:rPr>
                        <a:t> monoceros)</a:t>
                      </a:r>
                      <a:endParaRPr sz="1200">
                        <a:latin typeface="Comic Sans MS"/>
                        <a:cs typeface="Comic Sans MS"/>
                      </a:endParaRPr>
                    </a:p>
                  </a:txBody>
                  <a:tcPr marL="0" marR="0" marT="146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115"/>
                        </a:spcBef>
                      </a:pPr>
                      <a:r>
                        <a:rPr sz="1200" spc="-5" dirty="0">
                          <a:solidFill>
                            <a:srgbClr val="FFFFFF"/>
                          </a:solidFill>
                          <a:latin typeface="Comic Sans MS"/>
                          <a:cs typeface="Comic Sans MS"/>
                        </a:rPr>
                        <a:t>Punto</a:t>
                      </a:r>
                      <a:r>
                        <a:rPr sz="1200" spc="-40"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46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115"/>
                        </a:spcBef>
                      </a:pPr>
                      <a:r>
                        <a:rPr sz="1200" spc="-10" dirty="0">
                          <a:solidFill>
                            <a:srgbClr val="FFFFFF"/>
                          </a:solidFill>
                          <a:latin typeface="Comic Sans MS"/>
                          <a:cs typeface="Comic Sans MS"/>
                        </a:rPr>
                        <a:t>E223</a:t>
                      </a:r>
                      <a:endParaRPr sz="1200">
                        <a:latin typeface="Comic Sans MS"/>
                        <a:cs typeface="Comic Sans MS"/>
                      </a:endParaRPr>
                    </a:p>
                  </a:txBody>
                  <a:tcPr marL="0" marR="0" marT="146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2"/>
                  </a:ext>
                </a:extLst>
              </a:tr>
              <a:tr h="638175">
                <a:tc>
                  <a:txBody>
                    <a:bodyPr/>
                    <a:lstStyle/>
                    <a:p>
                      <a:pPr marL="67310">
                        <a:lnSpc>
                          <a:spcPct val="100000"/>
                        </a:lnSpc>
                        <a:spcBef>
                          <a:spcPts val="110"/>
                        </a:spcBef>
                      </a:pPr>
                      <a:r>
                        <a:rPr sz="1200" spc="-5" dirty="0">
                          <a:solidFill>
                            <a:srgbClr val="FFFFFF"/>
                          </a:solidFill>
                          <a:latin typeface="Comic Sans MS"/>
                          <a:cs typeface="Comic Sans MS"/>
                        </a:rPr>
                        <a:t>22</a:t>
                      </a:r>
                      <a:endParaRPr sz="1200">
                        <a:latin typeface="Comic Sans MS"/>
                        <a:cs typeface="Comic Sans MS"/>
                      </a:endParaRPr>
                    </a:p>
                  </a:txBody>
                  <a:tcPr marL="0" marR="0" marT="139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310">
                        <a:lnSpc>
                          <a:spcPct val="100000"/>
                        </a:lnSpc>
                        <a:spcBef>
                          <a:spcPts val="110"/>
                        </a:spcBef>
                      </a:pPr>
                      <a:r>
                        <a:rPr sz="1200" spc="-5" dirty="0">
                          <a:solidFill>
                            <a:srgbClr val="FFFFFF"/>
                          </a:solidFill>
                          <a:latin typeface="Comic Sans MS"/>
                          <a:cs typeface="Comic Sans MS"/>
                        </a:rPr>
                        <a:t>Code di </a:t>
                      </a:r>
                      <a:r>
                        <a:rPr sz="1200" dirty="0">
                          <a:solidFill>
                            <a:srgbClr val="FFFFFF"/>
                          </a:solidFill>
                          <a:latin typeface="Comic Sans MS"/>
                          <a:cs typeface="Comic Sans MS"/>
                        </a:rPr>
                        <a:t>gamberi </a:t>
                      </a:r>
                      <a:r>
                        <a:rPr sz="1200" spc="-5" dirty="0">
                          <a:solidFill>
                            <a:srgbClr val="FFFFFF"/>
                          </a:solidFill>
                          <a:latin typeface="Comic Sans MS"/>
                          <a:cs typeface="Comic Sans MS"/>
                        </a:rPr>
                        <a:t>scottate </a:t>
                      </a:r>
                      <a:r>
                        <a:rPr sz="1200" dirty="0">
                          <a:solidFill>
                            <a:srgbClr val="FFFFFF"/>
                          </a:solidFill>
                          <a:latin typeface="Comic Sans MS"/>
                          <a:cs typeface="Comic Sans MS"/>
                        </a:rPr>
                        <a:t>e</a:t>
                      </a:r>
                      <a:r>
                        <a:rPr sz="1200" spc="-35" dirty="0">
                          <a:solidFill>
                            <a:srgbClr val="FFFFFF"/>
                          </a:solidFill>
                          <a:latin typeface="Comic Sans MS"/>
                          <a:cs typeface="Comic Sans MS"/>
                        </a:rPr>
                        <a:t> </a:t>
                      </a:r>
                      <a:r>
                        <a:rPr sz="1200" spc="-5" dirty="0">
                          <a:solidFill>
                            <a:srgbClr val="FFFFFF"/>
                          </a:solidFill>
                          <a:latin typeface="Comic Sans MS"/>
                          <a:cs typeface="Comic Sans MS"/>
                        </a:rPr>
                        <a:t>congelate</a:t>
                      </a:r>
                      <a:endParaRPr sz="1200">
                        <a:latin typeface="Comic Sans MS"/>
                        <a:cs typeface="Comic Sans MS"/>
                      </a:endParaRPr>
                    </a:p>
                    <a:p>
                      <a:pPr marL="67310">
                        <a:lnSpc>
                          <a:spcPct val="100000"/>
                        </a:lnSpc>
                        <a:spcBef>
                          <a:spcPts val="220"/>
                        </a:spcBef>
                      </a:pPr>
                      <a:r>
                        <a:rPr sz="1200" spc="-5" dirty="0">
                          <a:solidFill>
                            <a:srgbClr val="FFFFFF"/>
                          </a:solidFill>
                          <a:latin typeface="Comic Sans MS"/>
                          <a:cs typeface="Comic Sans MS"/>
                        </a:rPr>
                        <a:t>(Penaeus</a:t>
                      </a:r>
                      <a:r>
                        <a:rPr sz="1200" spc="-10" dirty="0">
                          <a:solidFill>
                            <a:srgbClr val="FFFFFF"/>
                          </a:solidFill>
                          <a:latin typeface="Comic Sans MS"/>
                          <a:cs typeface="Comic Sans MS"/>
                        </a:rPr>
                        <a:t> </a:t>
                      </a:r>
                      <a:r>
                        <a:rPr sz="1200" spc="-5" dirty="0">
                          <a:solidFill>
                            <a:srgbClr val="FFFFFF"/>
                          </a:solidFill>
                          <a:latin typeface="Comic Sans MS"/>
                          <a:cs typeface="Comic Sans MS"/>
                        </a:rPr>
                        <a:t>semisulcatus)</a:t>
                      </a:r>
                      <a:endParaRPr sz="1200">
                        <a:latin typeface="Comic Sans MS"/>
                        <a:cs typeface="Comic Sans MS"/>
                      </a:endParaRPr>
                    </a:p>
                  </a:txBody>
                  <a:tcPr marL="0" marR="0" marT="139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110"/>
                        </a:spcBef>
                      </a:pPr>
                      <a:r>
                        <a:rPr sz="1200" spc="-5" dirty="0">
                          <a:solidFill>
                            <a:srgbClr val="FFFFFF"/>
                          </a:solidFill>
                          <a:latin typeface="Comic Sans MS"/>
                          <a:cs typeface="Comic Sans MS"/>
                        </a:rPr>
                        <a:t>Punto</a:t>
                      </a:r>
                      <a:r>
                        <a:rPr sz="1200" spc="-40"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39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3"/>
                  </a:ext>
                </a:extLst>
              </a:tr>
              <a:tr h="951699">
                <a:tc>
                  <a:txBody>
                    <a:bodyPr/>
                    <a:lstStyle/>
                    <a:p>
                      <a:pPr marL="67310">
                        <a:lnSpc>
                          <a:spcPct val="100000"/>
                        </a:lnSpc>
                        <a:spcBef>
                          <a:spcPts val="114"/>
                        </a:spcBef>
                      </a:pPr>
                      <a:r>
                        <a:rPr sz="1200" spc="-5" dirty="0">
                          <a:solidFill>
                            <a:srgbClr val="FFFFFF"/>
                          </a:solidFill>
                          <a:latin typeface="Comic Sans MS"/>
                          <a:cs typeface="Comic Sans MS"/>
                        </a:rPr>
                        <a:t>23</a:t>
                      </a:r>
                      <a:endParaRPr sz="1200">
                        <a:latin typeface="Comic Sans MS"/>
                        <a:cs typeface="Comic Sans MS"/>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310">
                        <a:lnSpc>
                          <a:spcPct val="100000"/>
                        </a:lnSpc>
                        <a:spcBef>
                          <a:spcPts val="114"/>
                        </a:spcBef>
                      </a:pPr>
                      <a:r>
                        <a:rPr sz="1200" dirty="0">
                          <a:solidFill>
                            <a:srgbClr val="FFFFFF"/>
                          </a:solidFill>
                          <a:latin typeface="Comic Sans MS"/>
                          <a:cs typeface="Comic Sans MS"/>
                        </a:rPr>
                        <a:t>Gamberi </a:t>
                      </a:r>
                      <a:r>
                        <a:rPr sz="1200" spc="-5" dirty="0">
                          <a:solidFill>
                            <a:srgbClr val="FFFFFF"/>
                          </a:solidFill>
                          <a:latin typeface="Comic Sans MS"/>
                          <a:cs typeface="Comic Sans MS"/>
                        </a:rPr>
                        <a:t>indiani sgusciati, scottati</a:t>
                      </a:r>
                      <a:r>
                        <a:rPr sz="1200" spc="-55" dirty="0">
                          <a:solidFill>
                            <a:srgbClr val="FFFFFF"/>
                          </a:solidFill>
                          <a:latin typeface="Comic Sans MS"/>
                          <a:cs typeface="Comic Sans MS"/>
                        </a:rPr>
                        <a:t> </a:t>
                      </a:r>
                      <a:r>
                        <a:rPr sz="1200" dirty="0">
                          <a:solidFill>
                            <a:srgbClr val="FFFFFF"/>
                          </a:solidFill>
                          <a:latin typeface="Comic Sans MS"/>
                          <a:cs typeface="Comic Sans MS"/>
                        </a:rPr>
                        <a:t>e</a:t>
                      </a:r>
                      <a:endParaRPr sz="1200">
                        <a:latin typeface="Comic Sans MS"/>
                        <a:cs typeface="Comic Sans MS"/>
                      </a:endParaRPr>
                    </a:p>
                    <a:p>
                      <a:pPr marL="67310">
                        <a:lnSpc>
                          <a:spcPct val="100000"/>
                        </a:lnSpc>
                        <a:spcBef>
                          <a:spcPts val="215"/>
                        </a:spcBef>
                      </a:pPr>
                      <a:r>
                        <a:rPr sz="1200" spc="-5" dirty="0">
                          <a:solidFill>
                            <a:srgbClr val="FFFFFF"/>
                          </a:solidFill>
                          <a:latin typeface="Comic Sans MS"/>
                          <a:cs typeface="Comic Sans MS"/>
                        </a:rPr>
                        <a:t>surgelati (Metapenaeopsis</a:t>
                      </a:r>
                      <a:r>
                        <a:rPr sz="1200" spc="5" dirty="0">
                          <a:solidFill>
                            <a:srgbClr val="FFFFFF"/>
                          </a:solidFill>
                          <a:latin typeface="Comic Sans MS"/>
                          <a:cs typeface="Comic Sans MS"/>
                        </a:rPr>
                        <a:t> </a:t>
                      </a:r>
                      <a:r>
                        <a:rPr sz="1200" spc="-5" dirty="0">
                          <a:solidFill>
                            <a:srgbClr val="FFFFFF"/>
                          </a:solidFill>
                          <a:latin typeface="Comic Sans MS"/>
                          <a:cs typeface="Comic Sans MS"/>
                        </a:rPr>
                        <a:t>barbata)</a:t>
                      </a:r>
                      <a:endParaRPr sz="1200">
                        <a:latin typeface="Comic Sans MS"/>
                        <a:cs typeface="Comic Sans MS"/>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114"/>
                        </a:spcBef>
                      </a:pPr>
                      <a:r>
                        <a:rPr sz="1200" spc="-5" dirty="0">
                          <a:solidFill>
                            <a:srgbClr val="FFFFFF"/>
                          </a:solidFill>
                          <a:latin typeface="Comic Sans MS"/>
                          <a:cs typeface="Comic Sans MS"/>
                        </a:rPr>
                        <a:t>Punto</a:t>
                      </a:r>
                      <a:r>
                        <a:rPr sz="1200" spc="-40"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114"/>
                        </a:spcBef>
                      </a:pPr>
                      <a:r>
                        <a:rPr sz="1200" dirty="0">
                          <a:solidFill>
                            <a:srgbClr val="FFFFFF"/>
                          </a:solidFill>
                          <a:latin typeface="Comic Sans MS"/>
                          <a:cs typeface="Comic Sans MS"/>
                        </a:rPr>
                        <a:t>Può </a:t>
                      </a:r>
                      <a:r>
                        <a:rPr sz="1200" spc="-5" dirty="0">
                          <a:solidFill>
                            <a:srgbClr val="FFFFFF"/>
                          </a:solidFill>
                          <a:latin typeface="Comic Sans MS"/>
                          <a:cs typeface="Comic Sans MS"/>
                        </a:rPr>
                        <a:t>contenere</a:t>
                      </a:r>
                      <a:r>
                        <a:rPr sz="1200" spc="-60"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4"/>
                  </a:ext>
                </a:extLst>
              </a:tr>
              <a:tr h="638149">
                <a:tc>
                  <a:txBody>
                    <a:bodyPr/>
                    <a:lstStyle/>
                    <a:p>
                      <a:pPr marL="67310">
                        <a:lnSpc>
                          <a:spcPct val="100000"/>
                        </a:lnSpc>
                        <a:spcBef>
                          <a:spcPts val="114"/>
                        </a:spcBef>
                      </a:pPr>
                      <a:r>
                        <a:rPr sz="1200" spc="-5" dirty="0">
                          <a:solidFill>
                            <a:srgbClr val="FFFFFF"/>
                          </a:solidFill>
                          <a:latin typeface="Comic Sans MS"/>
                          <a:cs typeface="Comic Sans MS"/>
                        </a:rPr>
                        <a:t>24</a:t>
                      </a:r>
                      <a:endParaRPr sz="1200">
                        <a:latin typeface="Comic Sans MS"/>
                        <a:cs typeface="Comic Sans MS"/>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310">
                        <a:lnSpc>
                          <a:spcPct val="100000"/>
                        </a:lnSpc>
                        <a:spcBef>
                          <a:spcPts val="114"/>
                        </a:spcBef>
                      </a:pPr>
                      <a:r>
                        <a:rPr sz="1200" dirty="0">
                          <a:solidFill>
                            <a:srgbClr val="FFFFFF"/>
                          </a:solidFill>
                          <a:latin typeface="Comic Sans MS"/>
                          <a:cs typeface="Comic Sans MS"/>
                        </a:rPr>
                        <a:t>Gamberi</a:t>
                      </a:r>
                      <a:r>
                        <a:rPr sz="1200" spc="-20" dirty="0">
                          <a:solidFill>
                            <a:srgbClr val="FFFFFF"/>
                          </a:solidFill>
                          <a:latin typeface="Comic Sans MS"/>
                          <a:cs typeface="Comic Sans MS"/>
                        </a:rPr>
                        <a:t> </a:t>
                      </a:r>
                      <a:r>
                        <a:rPr sz="1200" dirty="0">
                          <a:solidFill>
                            <a:srgbClr val="FFFFFF"/>
                          </a:solidFill>
                          <a:latin typeface="Comic Sans MS"/>
                          <a:cs typeface="Comic Sans MS"/>
                        </a:rPr>
                        <a:t>precotti</a:t>
                      </a:r>
                      <a:endParaRPr sz="1200">
                        <a:latin typeface="Comic Sans MS"/>
                        <a:cs typeface="Comic Sans MS"/>
                      </a:endParaRPr>
                    </a:p>
                    <a:p>
                      <a:pPr marL="67310">
                        <a:lnSpc>
                          <a:spcPct val="100000"/>
                        </a:lnSpc>
                        <a:spcBef>
                          <a:spcPts val="219"/>
                        </a:spcBef>
                      </a:pPr>
                      <a:r>
                        <a:rPr sz="1200" spc="-5" dirty="0">
                          <a:solidFill>
                            <a:srgbClr val="FFFFFF"/>
                          </a:solidFill>
                          <a:latin typeface="Comic Sans MS"/>
                          <a:cs typeface="Comic Sans MS"/>
                        </a:rPr>
                        <a:t>(Parapenaeus</a:t>
                      </a:r>
                      <a:r>
                        <a:rPr sz="1200" spc="-15" dirty="0">
                          <a:solidFill>
                            <a:srgbClr val="FFFFFF"/>
                          </a:solidFill>
                          <a:latin typeface="Comic Sans MS"/>
                          <a:cs typeface="Comic Sans MS"/>
                        </a:rPr>
                        <a:t> </a:t>
                      </a:r>
                      <a:r>
                        <a:rPr sz="1200" spc="-5" dirty="0">
                          <a:solidFill>
                            <a:srgbClr val="FFFFFF"/>
                          </a:solidFill>
                          <a:latin typeface="Comic Sans MS"/>
                          <a:cs typeface="Comic Sans MS"/>
                        </a:rPr>
                        <a:t>longirostris)</a:t>
                      </a:r>
                      <a:endParaRPr sz="1200">
                        <a:latin typeface="Comic Sans MS"/>
                        <a:cs typeface="Comic Sans MS"/>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114"/>
                        </a:spcBef>
                      </a:pPr>
                      <a:r>
                        <a:rPr sz="1200" spc="-5" dirty="0">
                          <a:solidFill>
                            <a:srgbClr val="FFFFFF"/>
                          </a:solidFill>
                          <a:latin typeface="Comic Sans MS"/>
                          <a:cs typeface="Comic Sans MS"/>
                        </a:rPr>
                        <a:t>Punto</a:t>
                      </a:r>
                      <a:r>
                        <a:rPr sz="1200" spc="-40" dirty="0">
                          <a:solidFill>
                            <a:srgbClr val="FFFFFF"/>
                          </a:solidFill>
                          <a:latin typeface="Comic Sans MS"/>
                          <a:cs typeface="Comic Sans MS"/>
                        </a:rPr>
                        <a:t> </a:t>
                      </a:r>
                      <a:r>
                        <a:rPr sz="1200" dirty="0">
                          <a:solidFill>
                            <a:srgbClr val="FFFFFF"/>
                          </a:solidFill>
                          <a:latin typeface="Comic Sans MS"/>
                          <a:cs typeface="Comic Sans MS"/>
                        </a:rPr>
                        <a:t>vendita</a:t>
                      </a:r>
                      <a:endParaRPr sz="1200">
                        <a:latin typeface="Comic Sans MS"/>
                        <a:cs typeface="Comic Sans MS"/>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tc>
                  <a:txBody>
                    <a:bodyPr/>
                    <a:lstStyle/>
                    <a:p>
                      <a:pPr marL="67945">
                        <a:lnSpc>
                          <a:spcPct val="100000"/>
                        </a:lnSpc>
                        <a:spcBef>
                          <a:spcPts val="114"/>
                        </a:spcBef>
                      </a:pPr>
                      <a:r>
                        <a:rPr sz="1200" dirty="0">
                          <a:solidFill>
                            <a:srgbClr val="FFFFFF"/>
                          </a:solidFill>
                          <a:latin typeface="Comic Sans MS"/>
                          <a:cs typeface="Comic Sans MS"/>
                        </a:rPr>
                        <a:t>No</a:t>
                      </a:r>
                      <a:r>
                        <a:rPr sz="1200" spc="-25" dirty="0">
                          <a:solidFill>
                            <a:srgbClr val="FFFFFF"/>
                          </a:solidFill>
                          <a:latin typeface="Comic Sans MS"/>
                          <a:cs typeface="Comic Sans MS"/>
                        </a:rPr>
                        <a:t> </a:t>
                      </a:r>
                      <a:r>
                        <a:rPr sz="1200" spc="-5" dirty="0">
                          <a:solidFill>
                            <a:srgbClr val="FFFFFF"/>
                          </a:solidFill>
                          <a:latin typeface="Comic Sans MS"/>
                          <a:cs typeface="Comic Sans MS"/>
                        </a:rPr>
                        <a:t>solfiti</a:t>
                      </a:r>
                      <a:endParaRPr sz="1200">
                        <a:latin typeface="Comic Sans MS"/>
                        <a:cs typeface="Comic Sans MS"/>
                      </a:endParaRPr>
                    </a:p>
                  </a:txBody>
                  <a:tcPr marL="0" marR="0" marT="146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31BC3"/>
                    </a:solidFill>
                  </a:tcPr>
                </a:tc>
                <a:extLst>
                  <a:ext uri="{0D108BD9-81ED-4DB2-BD59-A6C34878D82A}">
                    <a16:rowId xmlns:a16="http://schemas.microsoft.com/office/drawing/2014/main" xmlns="" val="10005"/>
                  </a:ext>
                </a:extLst>
              </a:tr>
            </a:tbl>
          </a:graphicData>
        </a:graphic>
      </p:graphicFrame>
      <p:sp>
        <p:nvSpPr>
          <p:cNvPr id="3" name="object 3"/>
          <p:cNvSpPr/>
          <p:nvPr/>
        </p:nvSpPr>
        <p:spPr>
          <a:xfrm>
            <a:off x="90487" y="71501"/>
            <a:ext cx="3544824" cy="2277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651500" y="84073"/>
            <a:ext cx="3420999" cy="23368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79048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1291" y="5999988"/>
            <a:ext cx="569976" cy="3413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20851" y="5999988"/>
            <a:ext cx="382523" cy="34137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22960" y="5999988"/>
            <a:ext cx="393191" cy="3413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35736" y="5999988"/>
            <a:ext cx="341375" cy="3413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96696" y="5999988"/>
            <a:ext cx="502920" cy="34137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219200" y="5999988"/>
            <a:ext cx="382524" cy="3413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321308" y="5999988"/>
            <a:ext cx="1080516" cy="341376"/>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121407" y="5999988"/>
            <a:ext cx="382524" cy="341376"/>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223516" y="5999988"/>
            <a:ext cx="1097280" cy="341376"/>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3040379" y="5999988"/>
            <a:ext cx="382523" cy="34137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3142488" y="5999988"/>
            <a:ext cx="393191" cy="341376"/>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3255264" y="5999988"/>
            <a:ext cx="341375" cy="341376"/>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3316223" y="5999988"/>
            <a:ext cx="504444" cy="341376"/>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3540252" y="5999988"/>
            <a:ext cx="382524" cy="341376"/>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3642359" y="5999988"/>
            <a:ext cx="1065276" cy="341376"/>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4427220" y="5999988"/>
            <a:ext cx="384048" cy="341376"/>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4530852" y="5999988"/>
            <a:ext cx="926591" cy="341376"/>
          </a:xfrm>
          <a:prstGeom prst="rect">
            <a:avLst/>
          </a:prstGeom>
          <a:blipFill>
            <a:blip r:embed="rId11" cstate="print"/>
            <a:stretch>
              <a:fillRect/>
            </a:stretch>
          </a:blipFill>
        </p:spPr>
        <p:txBody>
          <a:bodyPr wrap="square" lIns="0" tIns="0" rIns="0" bIns="0" rtlCol="0"/>
          <a:lstStyle/>
          <a:p>
            <a:endParaRPr/>
          </a:p>
        </p:txBody>
      </p:sp>
      <p:sp>
        <p:nvSpPr>
          <p:cNvPr id="19" name="object 19"/>
          <p:cNvSpPr/>
          <p:nvPr/>
        </p:nvSpPr>
        <p:spPr>
          <a:xfrm>
            <a:off x="5177028" y="5999988"/>
            <a:ext cx="382524" cy="341376"/>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5279135" y="5999988"/>
            <a:ext cx="1082039" cy="341376"/>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6080759" y="5999988"/>
            <a:ext cx="384048" cy="341376"/>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6184391" y="5999988"/>
            <a:ext cx="390143" cy="341376"/>
          </a:xfrm>
          <a:prstGeom prst="rect">
            <a:avLst/>
          </a:prstGeom>
          <a:blipFill>
            <a:blip r:embed="rId13" cstate="print"/>
            <a:stretch>
              <a:fillRect/>
            </a:stretch>
          </a:blipFill>
        </p:spPr>
        <p:txBody>
          <a:bodyPr wrap="square" lIns="0" tIns="0" rIns="0" bIns="0" rtlCol="0"/>
          <a:lstStyle/>
          <a:p>
            <a:endParaRPr/>
          </a:p>
        </p:txBody>
      </p:sp>
      <p:sp>
        <p:nvSpPr>
          <p:cNvPr id="23" name="object 23"/>
          <p:cNvSpPr/>
          <p:nvPr/>
        </p:nvSpPr>
        <p:spPr>
          <a:xfrm>
            <a:off x="6294120" y="5999988"/>
            <a:ext cx="382524" cy="341376"/>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6396228" y="5999988"/>
            <a:ext cx="1040892" cy="341376"/>
          </a:xfrm>
          <a:prstGeom prst="rect">
            <a:avLst/>
          </a:prstGeom>
          <a:blipFill>
            <a:blip r:embed="rId14" cstate="print"/>
            <a:stretch>
              <a:fillRect/>
            </a:stretch>
          </a:blipFill>
        </p:spPr>
        <p:txBody>
          <a:bodyPr wrap="square" lIns="0" tIns="0" rIns="0" bIns="0" rtlCol="0"/>
          <a:lstStyle/>
          <a:p>
            <a:endParaRPr/>
          </a:p>
        </p:txBody>
      </p:sp>
      <p:sp>
        <p:nvSpPr>
          <p:cNvPr id="25" name="object 25"/>
          <p:cNvSpPr/>
          <p:nvPr/>
        </p:nvSpPr>
        <p:spPr>
          <a:xfrm>
            <a:off x="7156704" y="5999988"/>
            <a:ext cx="382524" cy="341376"/>
          </a:xfrm>
          <a:prstGeom prst="rect">
            <a:avLst/>
          </a:prstGeom>
          <a:blipFill>
            <a:blip r:embed="rId3" cstate="print"/>
            <a:stretch>
              <a:fillRect/>
            </a:stretch>
          </a:blipFill>
        </p:spPr>
        <p:txBody>
          <a:bodyPr wrap="square" lIns="0" tIns="0" rIns="0" bIns="0" rtlCol="0"/>
          <a:lstStyle/>
          <a:p>
            <a:endParaRPr/>
          </a:p>
        </p:txBody>
      </p:sp>
      <p:sp>
        <p:nvSpPr>
          <p:cNvPr id="26" name="object 26"/>
          <p:cNvSpPr/>
          <p:nvPr/>
        </p:nvSpPr>
        <p:spPr>
          <a:xfrm>
            <a:off x="7258811" y="5999988"/>
            <a:ext cx="835151" cy="341376"/>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7813547" y="5999988"/>
            <a:ext cx="382524" cy="341376"/>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7915656" y="5999988"/>
            <a:ext cx="1057655" cy="341376"/>
          </a:xfrm>
          <a:prstGeom prst="rect">
            <a:avLst/>
          </a:prstGeom>
          <a:blipFill>
            <a:blip r:embed="rId16" cstate="print"/>
            <a:stretch>
              <a:fillRect/>
            </a:stretch>
          </a:blipFill>
        </p:spPr>
        <p:txBody>
          <a:bodyPr wrap="square" lIns="0" tIns="0" rIns="0" bIns="0" rtlCol="0"/>
          <a:lstStyle/>
          <a:p>
            <a:endParaRPr/>
          </a:p>
        </p:txBody>
      </p:sp>
      <p:sp>
        <p:nvSpPr>
          <p:cNvPr id="29" name="object 29"/>
          <p:cNvSpPr/>
          <p:nvPr/>
        </p:nvSpPr>
        <p:spPr>
          <a:xfrm>
            <a:off x="8692895" y="5999988"/>
            <a:ext cx="382524" cy="341376"/>
          </a:xfrm>
          <a:prstGeom prst="rect">
            <a:avLst/>
          </a:prstGeom>
          <a:blipFill>
            <a:blip r:embed="rId3" cstate="print"/>
            <a:stretch>
              <a:fillRect/>
            </a:stretch>
          </a:blipFill>
        </p:spPr>
        <p:txBody>
          <a:bodyPr wrap="square" lIns="0" tIns="0" rIns="0" bIns="0" rtlCol="0"/>
          <a:lstStyle/>
          <a:p>
            <a:endParaRPr/>
          </a:p>
        </p:txBody>
      </p:sp>
      <p:sp>
        <p:nvSpPr>
          <p:cNvPr id="30" name="object 30"/>
          <p:cNvSpPr/>
          <p:nvPr/>
        </p:nvSpPr>
        <p:spPr>
          <a:xfrm>
            <a:off x="8795004" y="5999988"/>
            <a:ext cx="348996" cy="341376"/>
          </a:xfrm>
          <a:prstGeom prst="rect">
            <a:avLst/>
          </a:prstGeom>
          <a:blipFill>
            <a:blip r:embed="rId17" cstate="print"/>
            <a:stretch>
              <a:fillRect/>
            </a:stretch>
          </a:blipFill>
        </p:spPr>
        <p:txBody>
          <a:bodyPr wrap="square" lIns="0" tIns="0" rIns="0" bIns="0" rtlCol="0"/>
          <a:lstStyle/>
          <a:p>
            <a:endParaRPr/>
          </a:p>
        </p:txBody>
      </p:sp>
      <p:sp>
        <p:nvSpPr>
          <p:cNvPr id="31" name="object 31"/>
          <p:cNvSpPr/>
          <p:nvPr/>
        </p:nvSpPr>
        <p:spPr>
          <a:xfrm>
            <a:off x="8887968" y="5999988"/>
            <a:ext cx="256031" cy="341376"/>
          </a:xfrm>
          <a:prstGeom prst="rect">
            <a:avLst/>
          </a:prstGeom>
          <a:blipFill>
            <a:blip r:embed="rId18" cstate="print"/>
            <a:stretch>
              <a:fillRect/>
            </a:stretch>
          </a:blipFill>
        </p:spPr>
        <p:txBody>
          <a:bodyPr wrap="square" lIns="0" tIns="0" rIns="0" bIns="0" rtlCol="0"/>
          <a:lstStyle/>
          <a:p>
            <a:endParaRPr/>
          </a:p>
        </p:txBody>
      </p:sp>
      <p:sp>
        <p:nvSpPr>
          <p:cNvPr id="32" name="object 32"/>
          <p:cNvSpPr/>
          <p:nvPr/>
        </p:nvSpPr>
        <p:spPr>
          <a:xfrm>
            <a:off x="431291" y="6243828"/>
            <a:ext cx="763524" cy="341376"/>
          </a:xfrm>
          <a:prstGeom prst="rect">
            <a:avLst/>
          </a:prstGeom>
          <a:blipFill>
            <a:blip r:embed="rId19" cstate="print"/>
            <a:stretch>
              <a:fillRect/>
            </a:stretch>
          </a:blipFill>
        </p:spPr>
        <p:txBody>
          <a:bodyPr wrap="square" lIns="0" tIns="0" rIns="0" bIns="0" rtlCol="0"/>
          <a:lstStyle/>
          <a:p>
            <a:endParaRPr/>
          </a:p>
        </p:txBody>
      </p:sp>
      <p:sp>
        <p:nvSpPr>
          <p:cNvPr id="33" name="object 33"/>
          <p:cNvSpPr/>
          <p:nvPr/>
        </p:nvSpPr>
        <p:spPr>
          <a:xfrm>
            <a:off x="914400" y="6243828"/>
            <a:ext cx="405384" cy="341376"/>
          </a:xfrm>
          <a:prstGeom prst="rect">
            <a:avLst/>
          </a:prstGeom>
          <a:blipFill>
            <a:blip r:embed="rId20" cstate="print"/>
            <a:stretch>
              <a:fillRect/>
            </a:stretch>
          </a:blipFill>
        </p:spPr>
        <p:txBody>
          <a:bodyPr wrap="square" lIns="0" tIns="0" rIns="0" bIns="0" rtlCol="0"/>
          <a:lstStyle/>
          <a:p>
            <a:endParaRPr/>
          </a:p>
        </p:txBody>
      </p:sp>
      <p:sp>
        <p:nvSpPr>
          <p:cNvPr id="34" name="object 34"/>
          <p:cNvSpPr/>
          <p:nvPr/>
        </p:nvSpPr>
        <p:spPr>
          <a:xfrm>
            <a:off x="1039367" y="6243828"/>
            <a:ext cx="438912" cy="341376"/>
          </a:xfrm>
          <a:prstGeom prst="rect">
            <a:avLst/>
          </a:prstGeom>
          <a:blipFill>
            <a:blip r:embed="rId21" cstate="print"/>
            <a:stretch>
              <a:fillRect/>
            </a:stretch>
          </a:blipFill>
        </p:spPr>
        <p:txBody>
          <a:bodyPr wrap="square" lIns="0" tIns="0" rIns="0" bIns="0" rtlCol="0"/>
          <a:lstStyle/>
          <a:p>
            <a:endParaRPr/>
          </a:p>
        </p:txBody>
      </p:sp>
      <p:sp>
        <p:nvSpPr>
          <p:cNvPr id="35" name="object 35"/>
          <p:cNvSpPr/>
          <p:nvPr/>
        </p:nvSpPr>
        <p:spPr>
          <a:xfrm>
            <a:off x="1197863" y="6243828"/>
            <a:ext cx="405384" cy="341376"/>
          </a:xfrm>
          <a:prstGeom prst="rect">
            <a:avLst/>
          </a:prstGeom>
          <a:blipFill>
            <a:blip r:embed="rId20" cstate="print"/>
            <a:stretch>
              <a:fillRect/>
            </a:stretch>
          </a:blipFill>
        </p:spPr>
        <p:txBody>
          <a:bodyPr wrap="square" lIns="0" tIns="0" rIns="0" bIns="0" rtlCol="0"/>
          <a:lstStyle/>
          <a:p>
            <a:endParaRPr/>
          </a:p>
        </p:txBody>
      </p:sp>
      <p:sp>
        <p:nvSpPr>
          <p:cNvPr id="36" name="object 36"/>
          <p:cNvSpPr/>
          <p:nvPr/>
        </p:nvSpPr>
        <p:spPr>
          <a:xfrm>
            <a:off x="1322832" y="6243828"/>
            <a:ext cx="614171" cy="341376"/>
          </a:xfrm>
          <a:prstGeom prst="rect">
            <a:avLst/>
          </a:prstGeom>
          <a:blipFill>
            <a:blip r:embed="rId22" cstate="print"/>
            <a:stretch>
              <a:fillRect/>
            </a:stretch>
          </a:blipFill>
        </p:spPr>
        <p:txBody>
          <a:bodyPr wrap="square" lIns="0" tIns="0" rIns="0" bIns="0" rtlCol="0"/>
          <a:lstStyle/>
          <a:p>
            <a:endParaRPr/>
          </a:p>
        </p:txBody>
      </p:sp>
      <p:sp>
        <p:nvSpPr>
          <p:cNvPr id="37" name="object 37"/>
          <p:cNvSpPr/>
          <p:nvPr/>
        </p:nvSpPr>
        <p:spPr>
          <a:xfrm>
            <a:off x="1656588" y="6243828"/>
            <a:ext cx="405384" cy="341376"/>
          </a:xfrm>
          <a:prstGeom prst="rect">
            <a:avLst/>
          </a:prstGeom>
          <a:blipFill>
            <a:blip r:embed="rId20" cstate="print"/>
            <a:stretch>
              <a:fillRect/>
            </a:stretch>
          </a:blipFill>
        </p:spPr>
        <p:txBody>
          <a:bodyPr wrap="square" lIns="0" tIns="0" rIns="0" bIns="0" rtlCol="0"/>
          <a:lstStyle/>
          <a:p>
            <a:endParaRPr/>
          </a:p>
        </p:txBody>
      </p:sp>
      <p:sp>
        <p:nvSpPr>
          <p:cNvPr id="38" name="object 38"/>
          <p:cNvSpPr/>
          <p:nvPr/>
        </p:nvSpPr>
        <p:spPr>
          <a:xfrm>
            <a:off x="1781555" y="6243828"/>
            <a:ext cx="874776" cy="341376"/>
          </a:xfrm>
          <a:prstGeom prst="rect">
            <a:avLst/>
          </a:prstGeom>
          <a:blipFill>
            <a:blip r:embed="rId23" cstate="print"/>
            <a:stretch>
              <a:fillRect/>
            </a:stretch>
          </a:blipFill>
        </p:spPr>
        <p:txBody>
          <a:bodyPr wrap="square" lIns="0" tIns="0" rIns="0" bIns="0" rtlCol="0"/>
          <a:lstStyle/>
          <a:p>
            <a:endParaRPr/>
          </a:p>
        </p:txBody>
      </p:sp>
      <p:sp>
        <p:nvSpPr>
          <p:cNvPr id="39" name="object 39"/>
          <p:cNvSpPr/>
          <p:nvPr/>
        </p:nvSpPr>
        <p:spPr>
          <a:xfrm>
            <a:off x="2375916" y="6243828"/>
            <a:ext cx="405383" cy="341376"/>
          </a:xfrm>
          <a:prstGeom prst="rect">
            <a:avLst/>
          </a:prstGeom>
          <a:blipFill>
            <a:blip r:embed="rId20" cstate="print"/>
            <a:stretch>
              <a:fillRect/>
            </a:stretch>
          </a:blipFill>
        </p:spPr>
        <p:txBody>
          <a:bodyPr wrap="square" lIns="0" tIns="0" rIns="0" bIns="0" rtlCol="0"/>
          <a:lstStyle/>
          <a:p>
            <a:endParaRPr/>
          </a:p>
        </p:txBody>
      </p:sp>
      <p:sp>
        <p:nvSpPr>
          <p:cNvPr id="40" name="object 40"/>
          <p:cNvSpPr/>
          <p:nvPr/>
        </p:nvSpPr>
        <p:spPr>
          <a:xfrm>
            <a:off x="2500883" y="6243828"/>
            <a:ext cx="387095" cy="341376"/>
          </a:xfrm>
          <a:prstGeom prst="rect">
            <a:avLst/>
          </a:prstGeom>
          <a:blipFill>
            <a:blip r:embed="rId24" cstate="print"/>
            <a:stretch>
              <a:fillRect/>
            </a:stretch>
          </a:blipFill>
        </p:spPr>
        <p:txBody>
          <a:bodyPr wrap="square" lIns="0" tIns="0" rIns="0" bIns="0" rtlCol="0"/>
          <a:lstStyle/>
          <a:p>
            <a:endParaRPr/>
          </a:p>
        </p:txBody>
      </p:sp>
      <p:sp>
        <p:nvSpPr>
          <p:cNvPr id="41" name="object 41"/>
          <p:cNvSpPr/>
          <p:nvPr/>
        </p:nvSpPr>
        <p:spPr>
          <a:xfrm>
            <a:off x="2607564" y="6243828"/>
            <a:ext cx="405384" cy="341376"/>
          </a:xfrm>
          <a:prstGeom prst="rect">
            <a:avLst/>
          </a:prstGeom>
          <a:blipFill>
            <a:blip r:embed="rId20" cstate="print"/>
            <a:stretch>
              <a:fillRect/>
            </a:stretch>
          </a:blipFill>
        </p:spPr>
        <p:txBody>
          <a:bodyPr wrap="square" lIns="0" tIns="0" rIns="0" bIns="0" rtlCol="0"/>
          <a:lstStyle/>
          <a:p>
            <a:endParaRPr/>
          </a:p>
        </p:txBody>
      </p:sp>
      <p:sp>
        <p:nvSpPr>
          <p:cNvPr id="42" name="object 42"/>
          <p:cNvSpPr/>
          <p:nvPr/>
        </p:nvSpPr>
        <p:spPr>
          <a:xfrm>
            <a:off x="2732532" y="6243828"/>
            <a:ext cx="393192" cy="341376"/>
          </a:xfrm>
          <a:prstGeom prst="rect">
            <a:avLst/>
          </a:prstGeom>
          <a:blipFill>
            <a:blip r:embed="rId4" cstate="print"/>
            <a:stretch>
              <a:fillRect/>
            </a:stretch>
          </a:blipFill>
        </p:spPr>
        <p:txBody>
          <a:bodyPr wrap="square" lIns="0" tIns="0" rIns="0" bIns="0" rtlCol="0"/>
          <a:lstStyle/>
          <a:p>
            <a:endParaRPr/>
          </a:p>
        </p:txBody>
      </p:sp>
      <p:sp>
        <p:nvSpPr>
          <p:cNvPr id="43" name="object 43"/>
          <p:cNvSpPr/>
          <p:nvPr/>
        </p:nvSpPr>
        <p:spPr>
          <a:xfrm>
            <a:off x="2845307" y="6243828"/>
            <a:ext cx="341375" cy="341376"/>
          </a:xfrm>
          <a:prstGeom prst="rect">
            <a:avLst/>
          </a:prstGeom>
          <a:blipFill>
            <a:blip r:embed="rId5" cstate="print"/>
            <a:stretch>
              <a:fillRect/>
            </a:stretch>
          </a:blipFill>
        </p:spPr>
        <p:txBody>
          <a:bodyPr wrap="square" lIns="0" tIns="0" rIns="0" bIns="0" rtlCol="0"/>
          <a:lstStyle/>
          <a:p>
            <a:endParaRPr/>
          </a:p>
        </p:txBody>
      </p:sp>
      <p:sp>
        <p:nvSpPr>
          <p:cNvPr id="44" name="object 44"/>
          <p:cNvSpPr/>
          <p:nvPr/>
        </p:nvSpPr>
        <p:spPr>
          <a:xfrm>
            <a:off x="2906267" y="6243828"/>
            <a:ext cx="391668" cy="341376"/>
          </a:xfrm>
          <a:prstGeom prst="rect">
            <a:avLst/>
          </a:prstGeom>
          <a:blipFill>
            <a:blip r:embed="rId25" cstate="print"/>
            <a:stretch>
              <a:fillRect/>
            </a:stretch>
          </a:blipFill>
        </p:spPr>
        <p:txBody>
          <a:bodyPr wrap="square" lIns="0" tIns="0" rIns="0" bIns="0" rtlCol="0"/>
          <a:lstStyle/>
          <a:p>
            <a:endParaRPr/>
          </a:p>
        </p:txBody>
      </p:sp>
      <p:sp>
        <p:nvSpPr>
          <p:cNvPr id="45" name="object 45"/>
          <p:cNvSpPr/>
          <p:nvPr/>
        </p:nvSpPr>
        <p:spPr>
          <a:xfrm>
            <a:off x="3017520" y="6243828"/>
            <a:ext cx="405383" cy="341376"/>
          </a:xfrm>
          <a:prstGeom prst="rect">
            <a:avLst/>
          </a:prstGeom>
          <a:blipFill>
            <a:blip r:embed="rId20" cstate="print"/>
            <a:stretch>
              <a:fillRect/>
            </a:stretch>
          </a:blipFill>
        </p:spPr>
        <p:txBody>
          <a:bodyPr wrap="square" lIns="0" tIns="0" rIns="0" bIns="0" rtlCol="0"/>
          <a:lstStyle/>
          <a:p>
            <a:endParaRPr/>
          </a:p>
        </p:txBody>
      </p:sp>
      <p:sp>
        <p:nvSpPr>
          <p:cNvPr id="46" name="object 46"/>
          <p:cNvSpPr/>
          <p:nvPr/>
        </p:nvSpPr>
        <p:spPr>
          <a:xfrm>
            <a:off x="3142488" y="6243828"/>
            <a:ext cx="1066800" cy="341376"/>
          </a:xfrm>
          <a:prstGeom prst="rect">
            <a:avLst/>
          </a:prstGeom>
          <a:blipFill>
            <a:blip r:embed="rId26" cstate="print"/>
            <a:stretch>
              <a:fillRect/>
            </a:stretch>
          </a:blipFill>
        </p:spPr>
        <p:txBody>
          <a:bodyPr wrap="square" lIns="0" tIns="0" rIns="0" bIns="0" rtlCol="0"/>
          <a:lstStyle/>
          <a:p>
            <a:endParaRPr/>
          </a:p>
        </p:txBody>
      </p:sp>
      <p:sp>
        <p:nvSpPr>
          <p:cNvPr id="47" name="object 47"/>
          <p:cNvSpPr/>
          <p:nvPr/>
        </p:nvSpPr>
        <p:spPr>
          <a:xfrm>
            <a:off x="3928871" y="6243828"/>
            <a:ext cx="405384" cy="341376"/>
          </a:xfrm>
          <a:prstGeom prst="rect">
            <a:avLst/>
          </a:prstGeom>
          <a:blipFill>
            <a:blip r:embed="rId20" cstate="print"/>
            <a:stretch>
              <a:fillRect/>
            </a:stretch>
          </a:blipFill>
        </p:spPr>
        <p:txBody>
          <a:bodyPr wrap="square" lIns="0" tIns="0" rIns="0" bIns="0" rtlCol="0"/>
          <a:lstStyle/>
          <a:p>
            <a:endParaRPr/>
          </a:p>
        </p:txBody>
      </p:sp>
      <p:sp>
        <p:nvSpPr>
          <p:cNvPr id="48" name="object 48"/>
          <p:cNvSpPr/>
          <p:nvPr/>
        </p:nvSpPr>
        <p:spPr>
          <a:xfrm>
            <a:off x="4053840" y="6243828"/>
            <a:ext cx="665988" cy="341376"/>
          </a:xfrm>
          <a:prstGeom prst="rect">
            <a:avLst/>
          </a:prstGeom>
          <a:blipFill>
            <a:blip r:embed="rId27" cstate="print"/>
            <a:stretch>
              <a:fillRect/>
            </a:stretch>
          </a:blipFill>
        </p:spPr>
        <p:txBody>
          <a:bodyPr wrap="square" lIns="0" tIns="0" rIns="0" bIns="0" rtlCol="0"/>
          <a:lstStyle/>
          <a:p>
            <a:endParaRPr/>
          </a:p>
        </p:txBody>
      </p:sp>
      <p:sp>
        <p:nvSpPr>
          <p:cNvPr id="49" name="object 49"/>
          <p:cNvSpPr/>
          <p:nvPr/>
        </p:nvSpPr>
        <p:spPr>
          <a:xfrm>
            <a:off x="4439411" y="6243828"/>
            <a:ext cx="405384" cy="341376"/>
          </a:xfrm>
          <a:prstGeom prst="rect">
            <a:avLst/>
          </a:prstGeom>
          <a:blipFill>
            <a:blip r:embed="rId20" cstate="print"/>
            <a:stretch>
              <a:fillRect/>
            </a:stretch>
          </a:blipFill>
        </p:spPr>
        <p:txBody>
          <a:bodyPr wrap="square" lIns="0" tIns="0" rIns="0" bIns="0" rtlCol="0"/>
          <a:lstStyle/>
          <a:p>
            <a:endParaRPr/>
          </a:p>
        </p:txBody>
      </p:sp>
      <p:sp>
        <p:nvSpPr>
          <p:cNvPr id="50" name="object 50"/>
          <p:cNvSpPr/>
          <p:nvPr/>
        </p:nvSpPr>
        <p:spPr>
          <a:xfrm>
            <a:off x="4564379" y="6243828"/>
            <a:ext cx="373379" cy="341376"/>
          </a:xfrm>
          <a:prstGeom prst="rect">
            <a:avLst/>
          </a:prstGeom>
          <a:blipFill>
            <a:blip r:embed="rId28" cstate="print"/>
            <a:stretch>
              <a:fillRect/>
            </a:stretch>
          </a:blipFill>
        </p:spPr>
        <p:txBody>
          <a:bodyPr wrap="square" lIns="0" tIns="0" rIns="0" bIns="0" rtlCol="0"/>
          <a:lstStyle/>
          <a:p>
            <a:endParaRPr/>
          </a:p>
        </p:txBody>
      </p:sp>
      <p:sp>
        <p:nvSpPr>
          <p:cNvPr id="51" name="object 51"/>
          <p:cNvSpPr/>
          <p:nvPr/>
        </p:nvSpPr>
        <p:spPr>
          <a:xfrm>
            <a:off x="4657344" y="6243828"/>
            <a:ext cx="405384" cy="341376"/>
          </a:xfrm>
          <a:prstGeom prst="rect">
            <a:avLst/>
          </a:prstGeom>
          <a:blipFill>
            <a:blip r:embed="rId20" cstate="print"/>
            <a:stretch>
              <a:fillRect/>
            </a:stretch>
          </a:blipFill>
        </p:spPr>
        <p:txBody>
          <a:bodyPr wrap="square" lIns="0" tIns="0" rIns="0" bIns="0" rtlCol="0"/>
          <a:lstStyle/>
          <a:p>
            <a:endParaRPr/>
          </a:p>
        </p:txBody>
      </p:sp>
      <p:sp>
        <p:nvSpPr>
          <p:cNvPr id="52" name="object 52"/>
          <p:cNvSpPr/>
          <p:nvPr/>
        </p:nvSpPr>
        <p:spPr>
          <a:xfrm>
            <a:off x="4782311" y="6243828"/>
            <a:ext cx="765048" cy="341376"/>
          </a:xfrm>
          <a:prstGeom prst="rect">
            <a:avLst/>
          </a:prstGeom>
          <a:blipFill>
            <a:blip r:embed="rId29" cstate="print"/>
            <a:stretch>
              <a:fillRect/>
            </a:stretch>
          </a:blipFill>
        </p:spPr>
        <p:txBody>
          <a:bodyPr wrap="square" lIns="0" tIns="0" rIns="0" bIns="0" rtlCol="0"/>
          <a:lstStyle/>
          <a:p>
            <a:endParaRPr/>
          </a:p>
        </p:txBody>
      </p:sp>
      <p:sp>
        <p:nvSpPr>
          <p:cNvPr id="53" name="object 53"/>
          <p:cNvSpPr/>
          <p:nvPr/>
        </p:nvSpPr>
        <p:spPr>
          <a:xfrm>
            <a:off x="5266944" y="6243828"/>
            <a:ext cx="405384" cy="341376"/>
          </a:xfrm>
          <a:prstGeom prst="rect">
            <a:avLst/>
          </a:prstGeom>
          <a:blipFill>
            <a:blip r:embed="rId20" cstate="print"/>
            <a:stretch>
              <a:fillRect/>
            </a:stretch>
          </a:blipFill>
        </p:spPr>
        <p:txBody>
          <a:bodyPr wrap="square" lIns="0" tIns="0" rIns="0" bIns="0" rtlCol="0"/>
          <a:lstStyle/>
          <a:p>
            <a:endParaRPr/>
          </a:p>
        </p:txBody>
      </p:sp>
      <p:sp>
        <p:nvSpPr>
          <p:cNvPr id="54" name="object 54"/>
          <p:cNvSpPr/>
          <p:nvPr/>
        </p:nvSpPr>
        <p:spPr>
          <a:xfrm>
            <a:off x="5391911" y="6243828"/>
            <a:ext cx="438912" cy="341376"/>
          </a:xfrm>
          <a:prstGeom prst="rect">
            <a:avLst/>
          </a:prstGeom>
          <a:blipFill>
            <a:blip r:embed="rId21" cstate="print"/>
            <a:stretch>
              <a:fillRect/>
            </a:stretch>
          </a:blipFill>
        </p:spPr>
        <p:txBody>
          <a:bodyPr wrap="square" lIns="0" tIns="0" rIns="0" bIns="0" rtlCol="0"/>
          <a:lstStyle/>
          <a:p>
            <a:endParaRPr/>
          </a:p>
        </p:txBody>
      </p:sp>
      <p:sp>
        <p:nvSpPr>
          <p:cNvPr id="55" name="object 55"/>
          <p:cNvSpPr/>
          <p:nvPr/>
        </p:nvSpPr>
        <p:spPr>
          <a:xfrm>
            <a:off x="5550408" y="6243828"/>
            <a:ext cx="405384" cy="341376"/>
          </a:xfrm>
          <a:prstGeom prst="rect">
            <a:avLst/>
          </a:prstGeom>
          <a:blipFill>
            <a:blip r:embed="rId20" cstate="print"/>
            <a:stretch>
              <a:fillRect/>
            </a:stretch>
          </a:blipFill>
        </p:spPr>
        <p:txBody>
          <a:bodyPr wrap="square" lIns="0" tIns="0" rIns="0" bIns="0" rtlCol="0"/>
          <a:lstStyle/>
          <a:p>
            <a:endParaRPr/>
          </a:p>
        </p:txBody>
      </p:sp>
      <p:sp>
        <p:nvSpPr>
          <p:cNvPr id="56" name="object 56"/>
          <p:cNvSpPr/>
          <p:nvPr/>
        </p:nvSpPr>
        <p:spPr>
          <a:xfrm>
            <a:off x="5675376" y="6243828"/>
            <a:ext cx="614172" cy="341376"/>
          </a:xfrm>
          <a:prstGeom prst="rect">
            <a:avLst/>
          </a:prstGeom>
          <a:blipFill>
            <a:blip r:embed="rId30" cstate="print"/>
            <a:stretch>
              <a:fillRect/>
            </a:stretch>
          </a:blipFill>
        </p:spPr>
        <p:txBody>
          <a:bodyPr wrap="square" lIns="0" tIns="0" rIns="0" bIns="0" rtlCol="0"/>
          <a:lstStyle/>
          <a:p>
            <a:endParaRPr/>
          </a:p>
        </p:txBody>
      </p:sp>
      <p:sp>
        <p:nvSpPr>
          <p:cNvPr id="57" name="object 57"/>
          <p:cNvSpPr/>
          <p:nvPr/>
        </p:nvSpPr>
        <p:spPr>
          <a:xfrm>
            <a:off x="6009132" y="6243828"/>
            <a:ext cx="405384" cy="341376"/>
          </a:xfrm>
          <a:prstGeom prst="rect">
            <a:avLst/>
          </a:prstGeom>
          <a:blipFill>
            <a:blip r:embed="rId20" cstate="print"/>
            <a:stretch>
              <a:fillRect/>
            </a:stretch>
          </a:blipFill>
        </p:spPr>
        <p:txBody>
          <a:bodyPr wrap="square" lIns="0" tIns="0" rIns="0" bIns="0" rtlCol="0"/>
          <a:lstStyle/>
          <a:p>
            <a:endParaRPr/>
          </a:p>
        </p:txBody>
      </p:sp>
      <p:sp>
        <p:nvSpPr>
          <p:cNvPr id="58" name="object 58"/>
          <p:cNvSpPr/>
          <p:nvPr/>
        </p:nvSpPr>
        <p:spPr>
          <a:xfrm>
            <a:off x="6134100" y="6243828"/>
            <a:ext cx="874776" cy="341376"/>
          </a:xfrm>
          <a:prstGeom prst="rect">
            <a:avLst/>
          </a:prstGeom>
          <a:blipFill>
            <a:blip r:embed="rId31" cstate="print"/>
            <a:stretch>
              <a:fillRect/>
            </a:stretch>
          </a:blipFill>
        </p:spPr>
        <p:txBody>
          <a:bodyPr wrap="square" lIns="0" tIns="0" rIns="0" bIns="0" rtlCol="0"/>
          <a:lstStyle/>
          <a:p>
            <a:endParaRPr/>
          </a:p>
        </p:txBody>
      </p:sp>
      <p:sp>
        <p:nvSpPr>
          <p:cNvPr id="59" name="object 59"/>
          <p:cNvSpPr/>
          <p:nvPr/>
        </p:nvSpPr>
        <p:spPr>
          <a:xfrm>
            <a:off x="6728459" y="6243828"/>
            <a:ext cx="405383" cy="341376"/>
          </a:xfrm>
          <a:prstGeom prst="rect">
            <a:avLst/>
          </a:prstGeom>
          <a:blipFill>
            <a:blip r:embed="rId20" cstate="print"/>
            <a:stretch>
              <a:fillRect/>
            </a:stretch>
          </a:blipFill>
        </p:spPr>
        <p:txBody>
          <a:bodyPr wrap="square" lIns="0" tIns="0" rIns="0" bIns="0" rtlCol="0"/>
          <a:lstStyle/>
          <a:p>
            <a:endParaRPr/>
          </a:p>
        </p:txBody>
      </p:sp>
      <p:sp>
        <p:nvSpPr>
          <p:cNvPr id="60" name="object 60"/>
          <p:cNvSpPr/>
          <p:nvPr/>
        </p:nvSpPr>
        <p:spPr>
          <a:xfrm>
            <a:off x="6853428" y="6243828"/>
            <a:ext cx="922020" cy="341376"/>
          </a:xfrm>
          <a:prstGeom prst="rect">
            <a:avLst/>
          </a:prstGeom>
          <a:blipFill>
            <a:blip r:embed="rId32" cstate="print"/>
            <a:stretch>
              <a:fillRect/>
            </a:stretch>
          </a:blipFill>
        </p:spPr>
        <p:txBody>
          <a:bodyPr wrap="square" lIns="0" tIns="0" rIns="0" bIns="0" rtlCol="0"/>
          <a:lstStyle/>
          <a:p>
            <a:endParaRPr/>
          </a:p>
        </p:txBody>
      </p:sp>
      <p:sp>
        <p:nvSpPr>
          <p:cNvPr id="61" name="object 61"/>
          <p:cNvSpPr/>
          <p:nvPr/>
        </p:nvSpPr>
        <p:spPr>
          <a:xfrm>
            <a:off x="7495031" y="6243828"/>
            <a:ext cx="405383" cy="341376"/>
          </a:xfrm>
          <a:prstGeom prst="rect">
            <a:avLst/>
          </a:prstGeom>
          <a:blipFill>
            <a:blip r:embed="rId20" cstate="print"/>
            <a:stretch>
              <a:fillRect/>
            </a:stretch>
          </a:blipFill>
        </p:spPr>
        <p:txBody>
          <a:bodyPr wrap="square" lIns="0" tIns="0" rIns="0" bIns="0" rtlCol="0"/>
          <a:lstStyle/>
          <a:p>
            <a:endParaRPr/>
          </a:p>
        </p:txBody>
      </p:sp>
      <p:sp>
        <p:nvSpPr>
          <p:cNvPr id="62" name="object 62"/>
          <p:cNvSpPr/>
          <p:nvPr/>
        </p:nvSpPr>
        <p:spPr>
          <a:xfrm>
            <a:off x="7620000" y="6243828"/>
            <a:ext cx="701040" cy="341376"/>
          </a:xfrm>
          <a:prstGeom prst="rect">
            <a:avLst/>
          </a:prstGeom>
          <a:blipFill>
            <a:blip r:embed="rId33" cstate="print"/>
            <a:stretch>
              <a:fillRect/>
            </a:stretch>
          </a:blipFill>
        </p:spPr>
        <p:txBody>
          <a:bodyPr wrap="square" lIns="0" tIns="0" rIns="0" bIns="0" rtlCol="0"/>
          <a:lstStyle/>
          <a:p>
            <a:endParaRPr/>
          </a:p>
        </p:txBody>
      </p:sp>
      <p:sp>
        <p:nvSpPr>
          <p:cNvPr id="63" name="object 63"/>
          <p:cNvSpPr/>
          <p:nvPr/>
        </p:nvSpPr>
        <p:spPr>
          <a:xfrm>
            <a:off x="8040623" y="6243828"/>
            <a:ext cx="405383" cy="341376"/>
          </a:xfrm>
          <a:prstGeom prst="rect">
            <a:avLst/>
          </a:prstGeom>
          <a:blipFill>
            <a:blip r:embed="rId20" cstate="print"/>
            <a:stretch>
              <a:fillRect/>
            </a:stretch>
          </a:blipFill>
        </p:spPr>
        <p:txBody>
          <a:bodyPr wrap="square" lIns="0" tIns="0" rIns="0" bIns="0" rtlCol="0"/>
          <a:lstStyle/>
          <a:p>
            <a:endParaRPr/>
          </a:p>
        </p:txBody>
      </p:sp>
      <p:sp>
        <p:nvSpPr>
          <p:cNvPr id="64" name="object 64"/>
          <p:cNvSpPr/>
          <p:nvPr/>
        </p:nvSpPr>
        <p:spPr>
          <a:xfrm>
            <a:off x="8165592" y="6243828"/>
            <a:ext cx="978407" cy="341376"/>
          </a:xfrm>
          <a:prstGeom prst="rect">
            <a:avLst/>
          </a:prstGeom>
          <a:blipFill>
            <a:blip r:embed="rId34" cstate="print"/>
            <a:stretch>
              <a:fillRect/>
            </a:stretch>
          </a:blipFill>
        </p:spPr>
        <p:txBody>
          <a:bodyPr wrap="square" lIns="0" tIns="0" rIns="0" bIns="0" rtlCol="0"/>
          <a:lstStyle/>
          <a:p>
            <a:endParaRPr/>
          </a:p>
        </p:txBody>
      </p:sp>
      <p:sp>
        <p:nvSpPr>
          <p:cNvPr id="65" name="object 65"/>
          <p:cNvSpPr/>
          <p:nvPr/>
        </p:nvSpPr>
        <p:spPr>
          <a:xfrm>
            <a:off x="8887968" y="6243828"/>
            <a:ext cx="256031" cy="341376"/>
          </a:xfrm>
          <a:prstGeom prst="rect">
            <a:avLst/>
          </a:prstGeom>
          <a:blipFill>
            <a:blip r:embed="rId18" cstate="print"/>
            <a:stretch>
              <a:fillRect/>
            </a:stretch>
          </a:blipFill>
        </p:spPr>
        <p:txBody>
          <a:bodyPr wrap="square" lIns="0" tIns="0" rIns="0" bIns="0" rtlCol="0"/>
          <a:lstStyle/>
          <a:p>
            <a:endParaRPr/>
          </a:p>
        </p:txBody>
      </p:sp>
      <p:sp>
        <p:nvSpPr>
          <p:cNvPr id="66" name="object 66"/>
          <p:cNvSpPr/>
          <p:nvPr/>
        </p:nvSpPr>
        <p:spPr>
          <a:xfrm>
            <a:off x="431291" y="6487666"/>
            <a:ext cx="725424" cy="341376"/>
          </a:xfrm>
          <a:prstGeom prst="rect">
            <a:avLst/>
          </a:prstGeom>
          <a:blipFill>
            <a:blip r:embed="rId35" cstate="print"/>
            <a:stretch>
              <a:fillRect/>
            </a:stretch>
          </a:blipFill>
        </p:spPr>
        <p:txBody>
          <a:bodyPr wrap="square" lIns="0" tIns="0" rIns="0" bIns="0" rtlCol="0"/>
          <a:lstStyle/>
          <a:p>
            <a:endParaRPr/>
          </a:p>
        </p:txBody>
      </p:sp>
      <p:sp>
        <p:nvSpPr>
          <p:cNvPr id="67" name="object 67"/>
          <p:cNvSpPr/>
          <p:nvPr/>
        </p:nvSpPr>
        <p:spPr>
          <a:xfrm>
            <a:off x="876300" y="6487666"/>
            <a:ext cx="358140" cy="341376"/>
          </a:xfrm>
          <a:prstGeom prst="rect">
            <a:avLst/>
          </a:prstGeom>
          <a:blipFill>
            <a:blip r:embed="rId36" cstate="print"/>
            <a:stretch>
              <a:fillRect/>
            </a:stretch>
          </a:blipFill>
        </p:spPr>
        <p:txBody>
          <a:bodyPr wrap="square" lIns="0" tIns="0" rIns="0" bIns="0" rtlCol="0"/>
          <a:lstStyle/>
          <a:p>
            <a:endParaRPr/>
          </a:p>
        </p:txBody>
      </p:sp>
      <p:sp>
        <p:nvSpPr>
          <p:cNvPr id="68" name="object 68"/>
          <p:cNvSpPr/>
          <p:nvPr/>
        </p:nvSpPr>
        <p:spPr>
          <a:xfrm>
            <a:off x="954024" y="6487666"/>
            <a:ext cx="502919" cy="341376"/>
          </a:xfrm>
          <a:prstGeom prst="rect">
            <a:avLst/>
          </a:prstGeom>
          <a:blipFill>
            <a:blip r:embed="rId37" cstate="print"/>
            <a:stretch>
              <a:fillRect/>
            </a:stretch>
          </a:blipFill>
        </p:spPr>
        <p:txBody>
          <a:bodyPr wrap="square" lIns="0" tIns="0" rIns="0" bIns="0" rtlCol="0"/>
          <a:lstStyle/>
          <a:p>
            <a:endParaRPr/>
          </a:p>
        </p:txBody>
      </p:sp>
      <p:sp>
        <p:nvSpPr>
          <p:cNvPr id="69" name="object 69"/>
          <p:cNvSpPr/>
          <p:nvPr/>
        </p:nvSpPr>
        <p:spPr>
          <a:xfrm>
            <a:off x="1176527" y="6487666"/>
            <a:ext cx="594360" cy="341376"/>
          </a:xfrm>
          <a:prstGeom prst="rect">
            <a:avLst/>
          </a:prstGeom>
          <a:blipFill>
            <a:blip r:embed="rId38" cstate="print"/>
            <a:stretch>
              <a:fillRect/>
            </a:stretch>
          </a:blipFill>
        </p:spPr>
        <p:txBody>
          <a:bodyPr wrap="square" lIns="0" tIns="0" rIns="0" bIns="0" rtlCol="0"/>
          <a:lstStyle/>
          <a:p>
            <a:endParaRPr/>
          </a:p>
        </p:txBody>
      </p:sp>
      <p:sp>
        <p:nvSpPr>
          <p:cNvPr id="70" name="object 70"/>
          <p:cNvSpPr/>
          <p:nvPr/>
        </p:nvSpPr>
        <p:spPr>
          <a:xfrm>
            <a:off x="1490472" y="6487666"/>
            <a:ext cx="341376" cy="341376"/>
          </a:xfrm>
          <a:prstGeom prst="rect">
            <a:avLst/>
          </a:prstGeom>
          <a:blipFill>
            <a:blip r:embed="rId5" cstate="print"/>
            <a:stretch>
              <a:fillRect/>
            </a:stretch>
          </a:blipFill>
        </p:spPr>
        <p:txBody>
          <a:bodyPr wrap="square" lIns="0" tIns="0" rIns="0" bIns="0" rtlCol="0"/>
          <a:lstStyle/>
          <a:p>
            <a:endParaRPr/>
          </a:p>
        </p:txBody>
      </p:sp>
      <p:sp>
        <p:nvSpPr>
          <p:cNvPr id="71" name="object 71"/>
          <p:cNvSpPr/>
          <p:nvPr/>
        </p:nvSpPr>
        <p:spPr>
          <a:xfrm>
            <a:off x="1551432" y="6487666"/>
            <a:ext cx="342900" cy="341376"/>
          </a:xfrm>
          <a:prstGeom prst="rect">
            <a:avLst/>
          </a:prstGeom>
          <a:blipFill>
            <a:blip r:embed="rId39" cstate="print"/>
            <a:stretch>
              <a:fillRect/>
            </a:stretch>
          </a:blipFill>
        </p:spPr>
        <p:txBody>
          <a:bodyPr wrap="square" lIns="0" tIns="0" rIns="0" bIns="0" rtlCol="0"/>
          <a:lstStyle/>
          <a:p>
            <a:endParaRPr/>
          </a:p>
        </p:txBody>
      </p:sp>
      <p:sp>
        <p:nvSpPr>
          <p:cNvPr id="72" name="object 72"/>
          <p:cNvSpPr/>
          <p:nvPr/>
        </p:nvSpPr>
        <p:spPr>
          <a:xfrm>
            <a:off x="1613916" y="6487666"/>
            <a:ext cx="344423" cy="341376"/>
          </a:xfrm>
          <a:prstGeom prst="rect">
            <a:avLst/>
          </a:prstGeom>
          <a:blipFill>
            <a:blip r:embed="rId39" cstate="print"/>
            <a:stretch>
              <a:fillRect/>
            </a:stretch>
          </a:blipFill>
        </p:spPr>
        <p:txBody>
          <a:bodyPr wrap="square" lIns="0" tIns="0" rIns="0" bIns="0" rtlCol="0"/>
          <a:lstStyle/>
          <a:p>
            <a:endParaRPr/>
          </a:p>
        </p:txBody>
      </p:sp>
      <p:sp>
        <p:nvSpPr>
          <p:cNvPr id="73" name="object 73"/>
          <p:cNvSpPr txBox="1"/>
          <p:nvPr/>
        </p:nvSpPr>
        <p:spPr>
          <a:xfrm>
            <a:off x="547217" y="6055563"/>
            <a:ext cx="8482330" cy="756920"/>
          </a:xfrm>
          <a:prstGeom prst="rect">
            <a:avLst/>
          </a:prstGeom>
        </p:spPr>
        <p:txBody>
          <a:bodyPr vert="horz" wrap="square" lIns="0" tIns="12065" rIns="0" bIns="0" rtlCol="0">
            <a:spAutoFit/>
          </a:bodyPr>
          <a:lstStyle/>
          <a:p>
            <a:pPr marL="12700" marR="5080" algn="just">
              <a:lnSpc>
                <a:spcPct val="100000"/>
              </a:lnSpc>
              <a:spcBef>
                <a:spcPts val="95"/>
              </a:spcBef>
            </a:pPr>
            <a:r>
              <a:rPr sz="1600" spc="-10" dirty="0">
                <a:solidFill>
                  <a:srgbClr val="FFFF00"/>
                </a:solidFill>
                <a:latin typeface="Tahoma"/>
                <a:cs typeface="Tahoma"/>
              </a:rPr>
              <a:t>Dei </a:t>
            </a:r>
            <a:r>
              <a:rPr sz="1600" spc="-5" dirty="0">
                <a:solidFill>
                  <a:srgbClr val="FFFF00"/>
                </a:solidFill>
                <a:latin typeface="Tahoma"/>
                <a:cs typeface="Tahoma"/>
              </a:rPr>
              <a:t>n.24 campioni analizzati n.13 </a:t>
            </a:r>
            <a:r>
              <a:rPr sz="1600" spc="-10" dirty="0">
                <a:solidFill>
                  <a:srgbClr val="FFFF00"/>
                </a:solidFill>
                <a:latin typeface="Tahoma"/>
                <a:cs typeface="Tahoma"/>
              </a:rPr>
              <a:t>crostacei freschi, </a:t>
            </a:r>
            <a:r>
              <a:rPr sz="1600" spc="-5" dirty="0">
                <a:solidFill>
                  <a:srgbClr val="FFFF00"/>
                </a:solidFill>
                <a:latin typeface="Tahoma"/>
                <a:cs typeface="Tahoma"/>
              </a:rPr>
              <a:t>congelati o surgelati hanno superato </a:t>
            </a:r>
            <a:r>
              <a:rPr sz="1600" spc="-10" dirty="0">
                <a:solidFill>
                  <a:srgbClr val="FFFF00"/>
                </a:solidFill>
                <a:latin typeface="Tahoma"/>
                <a:cs typeface="Tahoma"/>
              </a:rPr>
              <a:t>il  </a:t>
            </a:r>
            <a:r>
              <a:rPr sz="1600" spc="-5" dirty="0">
                <a:solidFill>
                  <a:srgbClr val="FFFF00"/>
                </a:solidFill>
                <a:latin typeface="Tahoma"/>
                <a:cs typeface="Tahoma"/>
              </a:rPr>
              <a:t>limite di 150 </a:t>
            </a:r>
            <a:r>
              <a:rPr sz="1600" dirty="0">
                <a:solidFill>
                  <a:srgbClr val="FFFF00"/>
                </a:solidFill>
                <a:latin typeface="Tahoma"/>
                <a:cs typeface="Tahoma"/>
              </a:rPr>
              <a:t>mg/Kg </a:t>
            </a:r>
            <a:r>
              <a:rPr sz="1600" spc="-5" dirty="0">
                <a:solidFill>
                  <a:srgbClr val="FFFF00"/>
                </a:solidFill>
                <a:latin typeface="Tahoma"/>
                <a:cs typeface="Tahoma"/>
              </a:rPr>
              <a:t>e n.4 </a:t>
            </a:r>
            <a:r>
              <a:rPr sz="1600" spc="-10" dirty="0">
                <a:solidFill>
                  <a:srgbClr val="FFFF00"/>
                </a:solidFill>
                <a:latin typeface="Tahoma"/>
                <a:cs typeface="Tahoma"/>
              </a:rPr>
              <a:t>crostacei </a:t>
            </a:r>
            <a:r>
              <a:rPr sz="1600" spc="-5" dirty="0">
                <a:solidFill>
                  <a:srgbClr val="FFFF00"/>
                </a:solidFill>
                <a:latin typeface="Tahoma"/>
                <a:cs typeface="Tahoma"/>
              </a:rPr>
              <a:t>cotti </a:t>
            </a:r>
            <a:r>
              <a:rPr sz="1600" dirty="0">
                <a:solidFill>
                  <a:srgbClr val="FFFF00"/>
                </a:solidFill>
                <a:latin typeface="Tahoma"/>
                <a:cs typeface="Tahoma"/>
              </a:rPr>
              <a:t>il </a:t>
            </a:r>
            <a:r>
              <a:rPr sz="1600" spc="-5" dirty="0">
                <a:solidFill>
                  <a:srgbClr val="FFFF00"/>
                </a:solidFill>
                <a:latin typeface="Tahoma"/>
                <a:cs typeface="Tahoma"/>
              </a:rPr>
              <a:t>limite di 180 </a:t>
            </a:r>
            <a:r>
              <a:rPr sz="1600" dirty="0">
                <a:solidFill>
                  <a:srgbClr val="FFFF00"/>
                </a:solidFill>
                <a:latin typeface="Tahoma"/>
                <a:cs typeface="Tahoma"/>
              </a:rPr>
              <a:t>mg/Kg </a:t>
            </a:r>
            <a:r>
              <a:rPr sz="1600" spc="-10" dirty="0">
                <a:solidFill>
                  <a:srgbClr val="FFFF00"/>
                </a:solidFill>
                <a:latin typeface="Tahoma"/>
                <a:cs typeface="Tahoma"/>
              </a:rPr>
              <a:t>previsti </a:t>
            </a:r>
            <a:r>
              <a:rPr sz="1600" spc="-5" dirty="0">
                <a:solidFill>
                  <a:srgbClr val="FFFF00"/>
                </a:solidFill>
                <a:latin typeface="Tahoma"/>
                <a:cs typeface="Tahoma"/>
              </a:rPr>
              <a:t>dalla </a:t>
            </a:r>
            <a:r>
              <a:rPr sz="1600" spc="-10" dirty="0">
                <a:solidFill>
                  <a:srgbClr val="FFFF00"/>
                </a:solidFill>
                <a:latin typeface="Tahoma"/>
                <a:cs typeface="Tahoma"/>
              </a:rPr>
              <a:t>direttiva  </a:t>
            </a:r>
            <a:r>
              <a:rPr sz="1600" spc="-5" dirty="0">
                <a:solidFill>
                  <a:srgbClr val="FFFF00"/>
                </a:solidFill>
                <a:latin typeface="Tahoma"/>
                <a:cs typeface="Tahoma"/>
              </a:rPr>
              <a:t>2006/52/CE.</a:t>
            </a:r>
            <a:endParaRPr sz="1600">
              <a:latin typeface="Tahoma"/>
              <a:cs typeface="Tahoma"/>
            </a:endParaRPr>
          </a:p>
        </p:txBody>
      </p:sp>
      <p:sp>
        <p:nvSpPr>
          <p:cNvPr id="74" name="object 74"/>
          <p:cNvSpPr/>
          <p:nvPr/>
        </p:nvSpPr>
        <p:spPr>
          <a:xfrm>
            <a:off x="1476375" y="1268475"/>
            <a:ext cx="6337300" cy="4105275"/>
          </a:xfrm>
          <a:prstGeom prst="rect">
            <a:avLst/>
          </a:prstGeom>
          <a:blipFill>
            <a:blip r:embed="rId40" cstate="print"/>
            <a:stretch>
              <a:fillRect/>
            </a:stretch>
          </a:blipFill>
        </p:spPr>
        <p:txBody>
          <a:bodyPr wrap="square" lIns="0" tIns="0" rIns="0" bIns="0" rtlCol="0"/>
          <a:lstStyle/>
          <a:p>
            <a:endParaRPr/>
          </a:p>
        </p:txBody>
      </p:sp>
      <p:sp>
        <p:nvSpPr>
          <p:cNvPr id="75" name="object 75"/>
          <p:cNvSpPr/>
          <p:nvPr/>
        </p:nvSpPr>
        <p:spPr>
          <a:xfrm>
            <a:off x="1476375" y="5516562"/>
            <a:ext cx="2520950" cy="358775"/>
          </a:xfrm>
          <a:custGeom>
            <a:avLst/>
            <a:gdLst/>
            <a:ahLst/>
            <a:cxnLst/>
            <a:rect l="l" t="t" r="r" b="b"/>
            <a:pathLst>
              <a:path w="2520950" h="358775">
                <a:moveTo>
                  <a:pt x="0" y="358775"/>
                </a:moveTo>
                <a:lnTo>
                  <a:pt x="2520950" y="358775"/>
                </a:lnTo>
                <a:lnTo>
                  <a:pt x="2520950" y="0"/>
                </a:lnTo>
                <a:lnTo>
                  <a:pt x="0" y="0"/>
                </a:lnTo>
                <a:lnTo>
                  <a:pt x="0" y="358775"/>
                </a:lnTo>
                <a:close/>
              </a:path>
            </a:pathLst>
          </a:custGeom>
          <a:solidFill>
            <a:srgbClr val="00AF50"/>
          </a:solidFill>
        </p:spPr>
        <p:txBody>
          <a:bodyPr wrap="square" lIns="0" tIns="0" rIns="0" bIns="0" rtlCol="0"/>
          <a:lstStyle/>
          <a:p>
            <a:endParaRPr/>
          </a:p>
        </p:txBody>
      </p:sp>
      <p:sp>
        <p:nvSpPr>
          <p:cNvPr id="76" name="object 76"/>
          <p:cNvSpPr/>
          <p:nvPr/>
        </p:nvSpPr>
        <p:spPr>
          <a:xfrm>
            <a:off x="1478280" y="5565647"/>
            <a:ext cx="374904" cy="239268"/>
          </a:xfrm>
          <a:prstGeom prst="rect">
            <a:avLst/>
          </a:prstGeom>
          <a:blipFill>
            <a:blip r:embed="rId41" cstate="print"/>
            <a:stretch>
              <a:fillRect/>
            </a:stretch>
          </a:blipFill>
        </p:spPr>
        <p:txBody>
          <a:bodyPr wrap="square" lIns="0" tIns="0" rIns="0" bIns="0" rtlCol="0"/>
          <a:lstStyle/>
          <a:p>
            <a:endParaRPr/>
          </a:p>
        </p:txBody>
      </p:sp>
      <p:sp>
        <p:nvSpPr>
          <p:cNvPr id="77" name="object 77"/>
          <p:cNvSpPr/>
          <p:nvPr/>
        </p:nvSpPr>
        <p:spPr>
          <a:xfrm>
            <a:off x="1655064" y="5565647"/>
            <a:ext cx="374904" cy="239268"/>
          </a:xfrm>
          <a:prstGeom prst="rect">
            <a:avLst/>
          </a:prstGeom>
          <a:blipFill>
            <a:blip r:embed="rId42" cstate="print"/>
            <a:stretch>
              <a:fillRect/>
            </a:stretch>
          </a:blipFill>
        </p:spPr>
        <p:txBody>
          <a:bodyPr wrap="square" lIns="0" tIns="0" rIns="0" bIns="0" rtlCol="0"/>
          <a:lstStyle/>
          <a:p>
            <a:endParaRPr/>
          </a:p>
        </p:txBody>
      </p:sp>
      <p:sp>
        <p:nvSpPr>
          <p:cNvPr id="78" name="object 78"/>
          <p:cNvSpPr/>
          <p:nvPr/>
        </p:nvSpPr>
        <p:spPr>
          <a:xfrm>
            <a:off x="1860804" y="5660135"/>
            <a:ext cx="192024" cy="144780"/>
          </a:xfrm>
          <a:prstGeom prst="rect">
            <a:avLst/>
          </a:prstGeom>
          <a:blipFill>
            <a:blip r:embed="rId43" cstate="print"/>
            <a:stretch>
              <a:fillRect/>
            </a:stretch>
          </a:blipFill>
        </p:spPr>
        <p:txBody>
          <a:bodyPr wrap="square" lIns="0" tIns="0" rIns="0" bIns="0" rtlCol="0"/>
          <a:lstStyle/>
          <a:p>
            <a:endParaRPr/>
          </a:p>
        </p:txBody>
      </p:sp>
      <p:sp>
        <p:nvSpPr>
          <p:cNvPr id="79" name="object 79"/>
          <p:cNvSpPr/>
          <p:nvPr/>
        </p:nvSpPr>
        <p:spPr>
          <a:xfrm>
            <a:off x="1882139" y="5565647"/>
            <a:ext cx="242315" cy="239268"/>
          </a:xfrm>
          <a:prstGeom prst="rect">
            <a:avLst/>
          </a:prstGeom>
          <a:blipFill>
            <a:blip r:embed="rId44" cstate="print"/>
            <a:stretch>
              <a:fillRect/>
            </a:stretch>
          </a:blipFill>
        </p:spPr>
        <p:txBody>
          <a:bodyPr wrap="square" lIns="0" tIns="0" rIns="0" bIns="0" rtlCol="0"/>
          <a:lstStyle/>
          <a:p>
            <a:endParaRPr/>
          </a:p>
        </p:txBody>
      </p:sp>
      <p:sp>
        <p:nvSpPr>
          <p:cNvPr id="80" name="object 80"/>
          <p:cNvSpPr/>
          <p:nvPr/>
        </p:nvSpPr>
        <p:spPr>
          <a:xfrm>
            <a:off x="1926335" y="5565647"/>
            <a:ext cx="429768" cy="239268"/>
          </a:xfrm>
          <a:prstGeom prst="rect">
            <a:avLst/>
          </a:prstGeom>
          <a:blipFill>
            <a:blip r:embed="rId45" cstate="print"/>
            <a:stretch>
              <a:fillRect/>
            </a:stretch>
          </a:blipFill>
        </p:spPr>
        <p:txBody>
          <a:bodyPr wrap="square" lIns="0" tIns="0" rIns="0" bIns="0" rtlCol="0"/>
          <a:lstStyle/>
          <a:p>
            <a:endParaRPr/>
          </a:p>
        </p:txBody>
      </p:sp>
      <p:sp>
        <p:nvSpPr>
          <p:cNvPr id="81" name="object 81"/>
          <p:cNvSpPr/>
          <p:nvPr/>
        </p:nvSpPr>
        <p:spPr>
          <a:xfrm>
            <a:off x="2186939" y="5660135"/>
            <a:ext cx="170687" cy="144780"/>
          </a:xfrm>
          <a:prstGeom prst="rect">
            <a:avLst/>
          </a:prstGeom>
          <a:blipFill>
            <a:blip r:embed="rId46" cstate="print"/>
            <a:stretch>
              <a:fillRect/>
            </a:stretch>
          </a:blipFill>
        </p:spPr>
        <p:txBody>
          <a:bodyPr wrap="square" lIns="0" tIns="0" rIns="0" bIns="0" rtlCol="0"/>
          <a:lstStyle/>
          <a:p>
            <a:endParaRPr/>
          </a:p>
        </p:txBody>
      </p:sp>
      <p:sp>
        <p:nvSpPr>
          <p:cNvPr id="82" name="object 82"/>
          <p:cNvSpPr/>
          <p:nvPr/>
        </p:nvSpPr>
        <p:spPr>
          <a:xfrm>
            <a:off x="2186939" y="5565647"/>
            <a:ext cx="801624" cy="239268"/>
          </a:xfrm>
          <a:prstGeom prst="rect">
            <a:avLst/>
          </a:prstGeom>
          <a:blipFill>
            <a:blip r:embed="rId47" cstate="print"/>
            <a:stretch>
              <a:fillRect/>
            </a:stretch>
          </a:blipFill>
        </p:spPr>
        <p:txBody>
          <a:bodyPr wrap="square" lIns="0" tIns="0" rIns="0" bIns="0" rtlCol="0"/>
          <a:lstStyle/>
          <a:p>
            <a:endParaRPr/>
          </a:p>
        </p:txBody>
      </p:sp>
      <p:sp>
        <p:nvSpPr>
          <p:cNvPr id="83" name="object 83"/>
          <p:cNvSpPr/>
          <p:nvPr/>
        </p:nvSpPr>
        <p:spPr>
          <a:xfrm>
            <a:off x="2790444" y="5565647"/>
            <a:ext cx="242316" cy="239268"/>
          </a:xfrm>
          <a:prstGeom prst="rect">
            <a:avLst/>
          </a:prstGeom>
          <a:blipFill>
            <a:blip r:embed="rId44" cstate="print"/>
            <a:stretch>
              <a:fillRect/>
            </a:stretch>
          </a:blipFill>
        </p:spPr>
        <p:txBody>
          <a:bodyPr wrap="square" lIns="0" tIns="0" rIns="0" bIns="0" rtlCol="0"/>
          <a:lstStyle/>
          <a:p>
            <a:endParaRPr/>
          </a:p>
        </p:txBody>
      </p:sp>
      <p:sp>
        <p:nvSpPr>
          <p:cNvPr id="84" name="object 84"/>
          <p:cNvSpPr/>
          <p:nvPr/>
        </p:nvSpPr>
        <p:spPr>
          <a:xfrm>
            <a:off x="2834639" y="5565647"/>
            <a:ext cx="307848" cy="239268"/>
          </a:xfrm>
          <a:prstGeom prst="rect">
            <a:avLst/>
          </a:prstGeom>
          <a:blipFill>
            <a:blip r:embed="rId48" cstate="print"/>
            <a:stretch>
              <a:fillRect/>
            </a:stretch>
          </a:blipFill>
        </p:spPr>
        <p:txBody>
          <a:bodyPr wrap="square" lIns="0" tIns="0" rIns="0" bIns="0" rtlCol="0"/>
          <a:lstStyle/>
          <a:p>
            <a:endParaRPr/>
          </a:p>
        </p:txBody>
      </p:sp>
      <p:sp>
        <p:nvSpPr>
          <p:cNvPr id="85" name="object 85"/>
          <p:cNvSpPr/>
          <p:nvPr/>
        </p:nvSpPr>
        <p:spPr>
          <a:xfrm>
            <a:off x="2944367" y="5565647"/>
            <a:ext cx="242316" cy="239268"/>
          </a:xfrm>
          <a:prstGeom prst="rect">
            <a:avLst/>
          </a:prstGeom>
          <a:blipFill>
            <a:blip r:embed="rId44" cstate="print"/>
            <a:stretch>
              <a:fillRect/>
            </a:stretch>
          </a:blipFill>
        </p:spPr>
        <p:txBody>
          <a:bodyPr wrap="square" lIns="0" tIns="0" rIns="0" bIns="0" rtlCol="0"/>
          <a:lstStyle/>
          <a:p>
            <a:endParaRPr/>
          </a:p>
        </p:txBody>
      </p:sp>
      <p:sp>
        <p:nvSpPr>
          <p:cNvPr id="86" name="object 86"/>
          <p:cNvSpPr/>
          <p:nvPr/>
        </p:nvSpPr>
        <p:spPr>
          <a:xfrm>
            <a:off x="2988564" y="5565647"/>
            <a:ext cx="733043" cy="239268"/>
          </a:xfrm>
          <a:prstGeom prst="rect">
            <a:avLst/>
          </a:prstGeom>
          <a:blipFill>
            <a:blip r:embed="rId49" cstate="print"/>
            <a:stretch>
              <a:fillRect/>
            </a:stretch>
          </a:blipFill>
        </p:spPr>
        <p:txBody>
          <a:bodyPr wrap="square" lIns="0" tIns="0" rIns="0" bIns="0" rtlCol="0"/>
          <a:lstStyle/>
          <a:p>
            <a:endParaRPr/>
          </a:p>
        </p:txBody>
      </p:sp>
      <p:sp>
        <p:nvSpPr>
          <p:cNvPr id="87" name="object 87"/>
          <p:cNvSpPr/>
          <p:nvPr/>
        </p:nvSpPr>
        <p:spPr>
          <a:xfrm>
            <a:off x="3523488" y="5565647"/>
            <a:ext cx="242315" cy="239268"/>
          </a:xfrm>
          <a:prstGeom prst="rect">
            <a:avLst/>
          </a:prstGeom>
          <a:blipFill>
            <a:blip r:embed="rId44" cstate="print"/>
            <a:stretch>
              <a:fillRect/>
            </a:stretch>
          </a:blipFill>
        </p:spPr>
        <p:txBody>
          <a:bodyPr wrap="square" lIns="0" tIns="0" rIns="0" bIns="0" rtlCol="0"/>
          <a:lstStyle/>
          <a:p>
            <a:endParaRPr/>
          </a:p>
        </p:txBody>
      </p:sp>
      <p:sp>
        <p:nvSpPr>
          <p:cNvPr id="88" name="object 88"/>
          <p:cNvSpPr txBox="1"/>
          <p:nvPr/>
        </p:nvSpPr>
        <p:spPr>
          <a:xfrm>
            <a:off x="1476375" y="5516562"/>
            <a:ext cx="2520950" cy="358775"/>
          </a:xfrm>
          <a:prstGeom prst="rect">
            <a:avLst/>
          </a:prstGeom>
          <a:ln w="25400">
            <a:solidFill>
              <a:srgbClr val="FFFFFF"/>
            </a:solidFill>
          </a:ln>
        </p:spPr>
        <p:txBody>
          <a:bodyPr vert="horz" wrap="square" lIns="0" tIns="95250" rIns="0" bIns="0" rtlCol="0">
            <a:spAutoFit/>
          </a:bodyPr>
          <a:lstStyle/>
          <a:p>
            <a:pPr marL="268605">
              <a:lnSpc>
                <a:spcPct val="100000"/>
              </a:lnSpc>
              <a:spcBef>
                <a:spcPts val="750"/>
              </a:spcBef>
            </a:pPr>
            <a:r>
              <a:rPr sz="1100" dirty="0">
                <a:solidFill>
                  <a:srgbClr val="FFFFFF"/>
                </a:solidFill>
                <a:latin typeface="Tahoma"/>
                <a:cs typeface="Tahoma"/>
              </a:rPr>
              <a:t>SO</a:t>
            </a:r>
            <a:r>
              <a:rPr sz="1050" baseline="-19841" dirty="0">
                <a:solidFill>
                  <a:srgbClr val="FFFFFF"/>
                </a:solidFill>
                <a:latin typeface="Tahoma"/>
                <a:cs typeface="Tahoma"/>
              </a:rPr>
              <a:t>2 </a:t>
            </a:r>
            <a:r>
              <a:rPr sz="1100" dirty="0">
                <a:solidFill>
                  <a:srgbClr val="FFFFFF"/>
                </a:solidFill>
                <a:latin typeface="Tahoma"/>
                <a:cs typeface="Tahoma"/>
              </a:rPr>
              <a:t>non </a:t>
            </a:r>
            <a:r>
              <a:rPr sz="1100" spc="-5" dirty="0">
                <a:solidFill>
                  <a:srgbClr val="FFFFFF"/>
                </a:solidFill>
                <a:latin typeface="Tahoma"/>
                <a:cs typeface="Tahoma"/>
              </a:rPr>
              <a:t>dichiarato in</a:t>
            </a:r>
            <a:r>
              <a:rPr sz="1100" spc="-215" dirty="0">
                <a:solidFill>
                  <a:srgbClr val="FFFFFF"/>
                </a:solidFill>
                <a:latin typeface="Tahoma"/>
                <a:cs typeface="Tahoma"/>
              </a:rPr>
              <a:t> </a:t>
            </a:r>
            <a:r>
              <a:rPr sz="1100" spc="-5" dirty="0">
                <a:solidFill>
                  <a:srgbClr val="FFFFFF"/>
                </a:solidFill>
                <a:latin typeface="Tahoma"/>
                <a:cs typeface="Tahoma"/>
              </a:rPr>
              <a:t>etichetta</a:t>
            </a:r>
            <a:endParaRPr sz="1100">
              <a:latin typeface="Tahoma"/>
              <a:cs typeface="Tahoma"/>
            </a:endParaRPr>
          </a:p>
        </p:txBody>
      </p:sp>
      <p:sp>
        <p:nvSpPr>
          <p:cNvPr id="89" name="object 89"/>
          <p:cNvSpPr/>
          <p:nvPr/>
        </p:nvSpPr>
        <p:spPr>
          <a:xfrm>
            <a:off x="1981200" y="4221098"/>
            <a:ext cx="4460875" cy="0"/>
          </a:xfrm>
          <a:custGeom>
            <a:avLst/>
            <a:gdLst/>
            <a:ahLst/>
            <a:cxnLst/>
            <a:rect l="l" t="t" r="r" b="b"/>
            <a:pathLst>
              <a:path w="4460875">
                <a:moveTo>
                  <a:pt x="0" y="0"/>
                </a:moveTo>
                <a:lnTo>
                  <a:pt x="4460875" y="0"/>
                </a:lnTo>
              </a:path>
            </a:pathLst>
          </a:custGeom>
          <a:ln w="25400">
            <a:solidFill>
              <a:srgbClr val="001F5F"/>
            </a:solidFill>
          </a:ln>
        </p:spPr>
        <p:txBody>
          <a:bodyPr wrap="square" lIns="0" tIns="0" rIns="0" bIns="0" rtlCol="0"/>
          <a:lstStyle/>
          <a:p>
            <a:endParaRPr/>
          </a:p>
        </p:txBody>
      </p:sp>
      <p:sp>
        <p:nvSpPr>
          <p:cNvPr id="90" name="object 90"/>
          <p:cNvSpPr/>
          <p:nvPr/>
        </p:nvSpPr>
        <p:spPr>
          <a:xfrm>
            <a:off x="6589776" y="4076700"/>
            <a:ext cx="1081405" cy="0"/>
          </a:xfrm>
          <a:custGeom>
            <a:avLst/>
            <a:gdLst/>
            <a:ahLst/>
            <a:cxnLst/>
            <a:rect l="l" t="t" r="r" b="b"/>
            <a:pathLst>
              <a:path w="1081404">
                <a:moveTo>
                  <a:pt x="0" y="0"/>
                </a:moveTo>
                <a:lnTo>
                  <a:pt x="1081024" y="0"/>
                </a:lnTo>
              </a:path>
            </a:pathLst>
          </a:custGeom>
          <a:ln w="25400">
            <a:solidFill>
              <a:srgbClr val="001F5F"/>
            </a:solidFill>
          </a:ln>
        </p:spPr>
        <p:txBody>
          <a:bodyPr wrap="square" lIns="0" tIns="0" rIns="0" bIns="0" rtlCol="0"/>
          <a:lstStyle/>
          <a:p>
            <a:endParaRPr/>
          </a:p>
        </p:txBody>
      </p:sp>
      <p:sp>
        <p:nvSpPr>
          <p:cNvPr id="91" name="object 91"/>
          <p:cNvSpPr/>
          <p:nvPr/>
        </p:nvSpPr>
        <p:spPr>
          <a:xfrm>
            <a:off x="1535175" y="5576887"/>
            <a:ext cx="169799" cy="169862"/>
          </a:xfrm>
          <a:prstGeom prst="rect">
            <a:avLst/>
          </a:prstGeom>
          <a:blipFill>
            <a:blip r:embed="rId50" cstate="print"/>
            <a:stretch>
              <a:fillRect/>
            </a:stretch>
          </a:blipFill>
        </p:spPr>
        <p:txBody>
          <a:bodyPr wrap="square" lIns="0" tIns="0" rIns="0" bIns="0" rtlCol="0"/>
          <a:lstStyle/>
          <a:p>
            <a:endParaRPr/>
          </a:p>
        </p:txBody>
      </p:sp>
      <p:sp>
        <p:nvSpPr>
          <p:cNvPr id="92" name="object 92"/>
          <p:cNvSpPr/>
          <p:nvPr/>
        </p:nvSpPr>
        <p:spPr>
          <a:xfrm>
            <a:off x="1463675" y="588263"/>
            <a:ext cx="979297" cy="334137"/>
          </a:xfrm>
          <a:prstGeom prst="rect">
            <a:avLst/>
          </a:prstGeom>
          <a:blipFill>
            <a:blip r:embed="rId51" cstate="print"/>
            <a:stretch>
              <a:fillRect/>
            </a:stretch>
          </a:blipFill>
        </p:spPr>
        <p:txBody>
          <a:bodyPr wrap="square" lIns="0" tIns="0" rIns="0" bIns="0" rtlCol="0"/>
          <a:lstStyle/>
          <a:p>
            <a:endParaRPr/>
          </a:p>
        </p:txBody>
      </p:sp>
      <p:sp>
        <p:nvSpPr>
          <p:cNvPr id="93" name="object 93"/>
          <p:cNvSpPr/>
          <p:nvPr/>
        </p:nvSpPr>
        <p:spPr>
          <a:xfrm>
            <a:off x="2177795" y="588263"/>
            <a:ext cx="321563" cy="321563"/>
          </a:xfrm>
          <a:prstGeom prst="rect">
            <a:avLst/>
          </a:prstGeom>
          <a:blipFill>
            <a:blip r:embed="rId52" cstate="print"/>
            <a:stretch>
              <a:fillRect/>
            </a:stretch>
          </a:blipFill>
        </p:spPr>
        <p:txBody>
          <a:bodyPr wrap="square" lIns="0" tIns="0" rIns="0" bIns="0" rtlCol="0"/>
          <a:lstStyle/>
          <a:p>
            <a:endParaRPr/>
          </a:p>
        </p:txBody>
      </p:sp>
      <p:sp>
        <p:nvSpPr>
          <p:cNvPr id="94" name="object 94"/>
          <p:cNvSpPr txBox="1"/>
          <p:nvPr/>
        </p:nvSpPr>
        <p:spPr>
          <a:xfrm>
            <a:off x="1578991" y="636778"/>
            <a:ext cx="732155"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Tahoma"/>
                <a:cs typeface="Tahoma"/>
              </a:rPr>
              <a:t>Fig.</a:t>
            </a:r>
            <a:r>
              <a:rPr sz="1500" b="1" spc="-85" dirty="0">
                <a:solidFill>
                  <a:srgbClr val="FFFFFF"/>
                </a:solidFill>
                <a:latin typeface="Tahoma"/>
                <a:cs typeface="Tahoma"/>
              </a:rPr>
              <a:t> </a:t>
            </a:r>
            <a:r>
              <a:rPr sz="1500" b="1" spc="-5" dirty="0">
                <a:solidFill>
                  <a:srgbClr val="FFFFFF"/>
                </a:solidFill>
                <a:latin typeface="Tahoma"/>
                <a:cs typeface="Tahoma"/>
              </a:rPr>
              <a:t>n.1</a:t>
            </a:r>
            <a:endParaRPr sz="1500">
              <a:latin typeface="Tahoma"/>
              <a:cs typeface="Tahoma"/>
            </a:endParaRPr>
          </a:p>
        </p:txBody>
      </p:sp>
      <p:sp>
        <p:nvSpPr>
          <p:cNvPr id="95" name="object 95"/>
          <p:cNvSpPr/>
          <p:nvPr/>
        </p:nvSpPr>
        <p:spPr>
          <a:xfrm>
            <a:off x="6072251" y="3992498"/>
            <a:ext cx="169799" cy="169925"/>
          </a:xfrm>
          <a:prstGeom prst="rect">
            <a:avLst/>
          </a:prstGeom>
          <a:blipFill>
            <a:blip r:embed="rId53" cstate="print"/>
            <a:stretch>
              <a:fillRect/>
            </a:stretch>
          </a:blipFill>
        </p:spPr>
        <p:txBody>
          <a:bodyPr wrap="square" lIns="0" tIns="0" rIns="0" bIns="0" rtlCol="0"/>
          <a:lstStyle/>
          <a:p>
            <a:endParaRPr/>
          </a:p>
        </p:txBody>
      </p:sp>
      <p:sp>
        <p:nvSpPr>
          <p:cNvPr id="96" name="object 96"/>
          <p:cNvSpPr/>
          <p:nvPr/>
        </p:nvSpPr>
        <p:spPr>
          <a:xfrm>
            <a:off x="5280025" y="3487801"/>
            <a:ext cx="169925" cy="169799"/>
          </a:xfrm>
          <a:prstGeom prst="rect">
            <a:avLst/>
          </a:prstGeom>
          <a:blipFill>
            <a:blip r:embed="rId54" cstate="print"/>
            <a:stretch>
              <a:fillRect/>
            </a:stretch>
          </a:blipFill>
        </p:spPr>
        <p:txBody>
          <a:bodyPr wrap="square" lIns="0" tIns="0" rIns="0" bIns="0" rtlCol="0"/>
          <a:lstStyle/>
          <a:p>
            <a:endParaRPr/>
          </a:p>
        </p:txBody>
      </p:sp>
      <p:sp>
        <p:nvSpPr>
          <p:cNvPr id="97" name="object 97"/>
          <p:cNvSpPr/>
          <p:nvPr/>
        </p:nvSpPr>
        <p:spPr>
          <a:xfrm>
            <a:off x="4343400" y="3127375"/>
            <a:ext cx="169925" cy="169925"/>
          </a:xfrm>
          <a:prstGeom prst="rect">
            <a:avLst/>
          </a:prstGeom>
          <a:blipFill>
            <a:blip r:embed="rId55" cstate="print"/>
            <a:stretch>
              <a:fillRect/>
            </a:stretch>
          </a:blipFill>
        </p:spPr>
        <p:txBody>
          <a:bodyPr wrap="square" lIns="0" tIns="0" rIns="0" bIns="0" rtlCol="0"/>
          <a:lstStyle/>
          <a:p>
            <a:endParaRPr/>
          </a:p>
        </p:txBody>
      </p:sp>
      <p:sp>
        <p:nvSpPr>
          <p:cNvPr id="98" name="object 98"/>
          <p:cNvSpPr/>
          <p:nvPr/>
        </p:nvSpPr>
        <p:spPr>
          <a:xfrm>
            <a:off x="2184400" y="3919601"/>
            <a:ext cx="169925" cy="169799"/>
          </a:xfrm>
          <a:prstGeom prst="rect">
            <a:avLst/>
          </a:prstGeom>
          <a:blipFill>
            <a:blip r:embed="rId54" cstate="print"/>
            <a:stretch>
              <a:fillRect/>
            </a:stretch>
          </a:blipFill>
        </p:spPr>
        <p:txBody>
          <a:bodyPr wrap="square" lIns="0" tIns="0" rIns="0" bIns="0" rtlCol="0"/>
          <a:lstStyle/>
          <a:p>
            <a:endParaRPr/>
          </a:p>
        </p:txBody>
      </p:sp>
      <p:sp>
        <p:nvSpPr>
          <p:cNvPr id="99" name="object 99"/>
          <p:cNvSpPr/>
          <p:nvPr/>
        </p:nvSpPr>
        <p:spPr>
          <a:xfrm>
            <a:off x="2903601" y="3776726"/>
            <a:ext cx="169799" cy="169799"/>
          </a:xfrm>
          <a:prstGeom prst="rect">
            <a:avLst/>
          </a:prstGeom>
          <a:blipFill>
            <a:blip r:embed="rId56" cstate="print"/>
            <a:stretch>
              <a:fillRect/>
            </a:stretch>
          </a:blipFill>
        </p:spPr>
        <p:txBody>
          <a:bodyPr wrap="square" lIns="0" tIns="0" rIns="0" bIns="0" rtlCol="0"/>
          <a:lstStyle/>
          <a:p>
            <a:endParaRPr/>
          </a:p>
        </p:txBody>
      </p:sp>
      <p:sp>
        <p:nvSpPr>
          <p:cNvPr id="100" name="object 100"/>
          <p:cNvSpPr/>
          <p:nvPr/>
        </p:nvSpPr>
        <p:spPr>
          <a:xfrm>
            <a:off x="1968500" y="3487801"/>
            <a:ext cx="169925" cy="169799"/>
          </a:xfrm>
          <a:prstGeom prst="rect">
            <a:avLst/>
          </a:prstGeom>
          <a:blipFill>
            <a:blip r:embed="rId57" cstate="print"/>
            <a:stretch>
              <a:fillRect/>
            </a:stretch>
          </a:blipFill>
        </p:spPr>
        <p:txBody>
          <a:bodyPr wrap="square" lIns="0" tIns="0" rIns="0" bIns="0" rtlCol="0"/>
          <a:lstStyle/>
          <a:p>
            <a:endParaRPr/>
          </a:p>
        </p:txBody>
      </p:sp>
      <p:sp>
        <p:nvSpPr>
          <p:cNvPr id="101" name="object 101"/>
          <p:cNvSpPr/>
          <p:nvPr/>
        </p:nvSpPr>
        <p:spPr>
          <a:xfrm>
            <a:off x="2687701" y="3992498"/>
            <a:ext cx="169799" cy="169925"/>
          </a:xfrm>
          <a:prstGeom prst="rect">
            <a:avLst/>
          </a:prstGeom>
          <a:blipFill>
            <a:blip r:embed="rId53" cstate="print"/>
            <a:stretch>
              <a:fillRect/>
            </a:stretch>
          </a:blipFill>
        </p:spPr>
        <p:txBody>
          <a:bodyPr wrap="square" lIns="0" tIns="0" rIns="0" bIns="0" rtlCol="0"/>
          <a:lstStyle/>
          <a:p>
            <a:endParaRPr/>
          </a:p>
        </p:txBody>
      </p:sp>
      <p:sp>
        <p:nvSpPr>
          <p:cNvPr id="102" name="object 102"/>
          <p:cNvSpPr/>
          <p:nvPr/>
        </p:nvSpPr>
        <p:spPr>
          <a:xfrm>
            <a:off x="2651760" y="3947159"/>
            <a:ext cx="262127" cy="239268"/>
          </a:xfrm>
          <a:prstGeom prst="rect">
            <a:avLst/>
          </a:prstGeom>
          <a:blipFill>
            <a:blip r:embed="rId58" cstate="print"/>
            <a:stretch>
              <a:fillRect/>
            </a:stretch>
          </a:blipFill>
        </p:spPr>
        <p:txBody>
          <a:bodyPr wrap="square" lIns="0" tIns="0" rIns="0" bIns="0" rtlCol="0"/>
          <a:lstStyle/>
          <a:p>
            <a:endParaRPr/>
          </a:p>
        </p:txBody>
      </p:sp>
      <p:sp>
        <p:nvSpPr>
          <p:cNvPr id="103" name="object 103"/>
          <p:cNvSpPr/>
          <p:nvPr/>
        </p:nvSpPr>
        <p:spPr>
          <a:xfrm>
            <a:off x="2715767" y="3947159"/>
            <a:ext cx="230124" cy="239268"/>
          </a:xfrm>
          <a:prstGeom prst="rect">
            <a:avLst/>
          </a:prstGeom>
          <a:blipFill>
            <a:blip r:embed="rId59" cstate="print"/>
            <a:stretch>
              <a:fillRect/>
            </a:stretch>
          </a:blipFill>
        </p:spPr>
        <p:txBody>
          <a:bodyPr wrap="square" lIns="0" tIns="0" rIns="0" bIns="0" rtlCol="0"/>
          <a:lstStyle/>
          <a:p>
            <a:endParaRPr/>
          </a:p>
        </p:txBody>
      </p:sp>
      <p:sp>
        <p:nvSpPr>
          <p:cNvPr id="104" name="object 104"/>
          <p:cNvSpPr txBox="1"/>
          <p:nvPr/>
        </p:nvSpPr>
        <p:spPr>
          <a:xfrm>
            <a:off x="1462024" y="1254125"/>
            <a:ext cx="6365875" cy="4133850"/>
          </a:xfrm>
          <a:prstGeom prst="rect">
            <a:avLst/>
          </a:prstGeom>
          <a:ln w="28575">
            <a:solidFill>
              <a:srgbClr val="FFFFFF"/>
            </a:solidFill>
          </a:ln>
        </p:spPr>
        <p:txBody>
          <a:bodyPr vert="horz" wrap="square" lIns="0" tIns="0" rIns="0" bIns="0" rtlCol="0">
            <a:spAutoFit/>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5"/>
              </a:spcBef>
            </a:pPr>
            <a:endParaRPr sz="1100">
              <a:latin typeface="Times New Roman"/>
              <a:cs typeface="Times New Roman"/>
            </a:endParaRPr>
          </a:p>
          <a:p>
            <a:pPr marL="1278890">
              <a:lnSpc>
                <a:spcPct val="100000"/>
              </a:lnSpc>
            </a:pPr>
            <a:r>
              <a:rPr sz="1100" dirty="0">
                <a:solidFill>
                  <a:srgbClr val="FFFFFF"/>
                </a:solidFill>
                <a:latin typeface="Calibri"/>
                <a:cs typeface="Calibri"/>
              </a:rPr>
              <a:t>v</a:t>
            </a:r>
            <a:endParaRPr sz="1100">
              <a:latin typeface="Calibri"/>
              <a:cs typeface="Calibri"/>
            </a:endParaRPr>
          </a:p>
        </p:txBody>
      </p:sp>
      <p:sp>
        <p:nvSpPr>
          <p:cNvPr id="105" name="object 105"/>
          <p:cNvSpPr/>
          <p:nvPr/>
        </p:nvSpPr>
        <p:spPr>
          <a:xfrm>
            <a:off x="6288151" y="2047875"/>
            <a:ext cx="169799" cy="169925"/>
          </a:xfrm>
          <a:prstGeom prst="rect">
            <a:avLst/>
          </a:prstGeom>
          <a:blipFill>
            <a:blip r:embed="rId53" cstate="print"/>
            <a:stretch>
              <a:fillRect/>
            </a:stretch>
          </a:blipFill>
        </p:spPr>
        <p:txBody>
          <a:bodyPr wrap="square" lIns="0" tIns="0" rIns="0" bIns="0" rtlCol="0"/>
          <a:lstStyle/>
          <a:p>
            <a:endParaRPr/>
          </a:p>
        </p:txBody>
      </p:sp>
      <p:sp>
        <p:nvSpPr>
          <p:cNvPr id="106" name="object 106"/>
          <p:cNvSpPr/>
          <p:nvPr/>
        </p:nvSpPr>
        <p:spPr>
          <a:xfrm>
            <a:off x="6504051" y="3560826"/>
            <a:ext cx="169799" cy="169799"/>
          </a:xfrm>
          <a:prstGeom prst="rect">
            <a:avLst/>
          </a:prstGeom>
          <a:blipFill>
            <a:blip r:embed="rId60" cstate="print"/>
            <a:stretch>
              <a:fillRect/>
            </a:stretch>
          </a:blipFill>
        </p:spPr>
        <p:txBody>
          <a:bodyPr wrap="square" lIns="0" tIns="0" rIns="0" bIns="0" rtlCol="0"/>
          <a:lstStyle/>
          <a:p>
            <a:endParaRPr/>
          </a:p>
        </p:txBody>
      </p:sp>
      <p:sp>
        <p:nvSpPr>
          <p:cNvPr id="107" name="object 107"/>
          <p:cNvSpPr/>
          <p:nvPr/>
        </p:nvSpPr>
        <p:spPr>
          <a:xfrm>
            <a:off x="7008876" y="3703701"/>
            <a:ext cx="169799" cy="169799"/>
          </a:xfrm>
          <a:prstGeom prst="rect">
            <a:avLst/>
          </a:prstGeom>
          <a:blipFill>
            <a:blip r:embed="rId60" cstate="print"/>
            <a:stretch>
              <a:fillRect/>
            </a:stretch>
          </a:blipFill>
        </p:spPr>
        <p:txBody>
          <a:bodyPr wrap="square" lIns="0" tIns="0" rIns="0" bIns="0" rtlCol="0"/>
          <a:lstStyle/>
          <a:p>
            <a:endParaRPr/>
          </a:p>
        </p:txBody>
      </p:sp>
      <p:sp>
        <p:nvSpPr>
          <p:cNvPr id="108" name="object 108"/>
          <p:cNvSpPr/>
          <p:nvPr/>
        </p:nvSpPr>
        <p:spPr>
          <a:xfrm>
            <a:off x="7512050" y="1976501"/>
            <a:ext cx="169925" cy="169799"/>
          </a:xfrm>
          <a:prstGeom prst="rect">
            <a:avLst/>
          </a:prstGeom>
          <a:blipFill>
            <a:blip r:embed="rId57" cstate="print"/>
            <a:stretch>
              <a:fillRect/>
            </a:stretch>
          </a:blipFill>
        </p:spPr>
        <p:txBody>
          <a:bodyPr wrap="square" lIns="0" tIns="0" rIns="0" bIns="0" rtlCol="0"/>
          <a:lstStyle/>
          <a:p>
            <a:endParaRPr/>
          </a:p>
        </p:txBody>
      </p:sp>
      <p:sp>
        <p:nvSpPr>
          <p:cNvPr id="109" name="object 109"/>
          <p:cNvSpPr/>
          <p:nvPr/>
        </p:nvSpPr>
        <p:spPr>
          <a:xfrm>
            <a:off x="3840226" y="4568825"/>
            <a:ext cx="169799" cy="169925"/>
          </a:xfrm>
          <a:prstGeom prst="rect">
            <a:avLst/>
          </a:prstGeom>
          <a:blipFill>
            <a:blip r:embed="rId53" cstate="print"/>
            <a:stretch>
              <a:fillRect/>
            </a:stretch>
          </a:blipFill>
        </p:spPr>
        <p:txBody>
          <a:bodyPr wrap="square" lIns="0" tIns="0" rIns="0" bIns="0" rtlCol="0"/>
          <a:lstStyle/>
          <a:p>
            <a:endParaRPr/>
          </a:p>
        </p:txBody>
      </p:sp>
      <p:sp>
        <p:nvSpPr>
          <p:cNvPr id="110" name="object 110"/>
          <p:cNvSpPr/>
          <p:nvPr/>
        </p:nvSpPr>
        <p:spPr>
          <a:xfrm>
            <a:off x="4632325" y="3127375"/>
            <a:ext cx="169925" cy="169925"/>
          </a:xfrm>
          <a:prstGeom prst="rect">
            <a:avLst/>
          </a:prstGeom>
          <a:blipFill>
            <a:blip r:embed="rId61" cstate="print"/>
            <a:stretch>
              <a:fillRect/>
            </a:stretch>
          </a:blipFill>
        </p:spPr>
        <p:txBody>
          <a:bodyPr wrap="square" lIns="0" tIns="0" rIns="0" bIns="0" rtlCol="0"/>
          <a:lstStyle/>
          <a:p>
            <a:endParaRPr/>
          </a:p>
        </p:txBody>
      </p:sp>
      <p:sp>
        <p:nvSpPr>
          <p:cNvPr id="111" name="object 111"/>
          <p:cNvSpPr/>
          <p:nvPr/>
        </p:nvSpPr>
        <p:spPr>
          <a:xfrm>
            <a:off x="4848225" y="4352925"/>
            <a:ext cx="169925" cy="169925"/>
          </a:xfrm>
          <a:prstGeom prst="rect">
            <a:avLst/>
          </a:prstGeom>
          <a:blipFill>
            <a:blip r:embed="rId62" cstate="print"/>
            <a:stretch>
              <a:fillRect/>
            </a:stretch>
          </a:blipFill>
        </p:spPr>
        <p:txBody>
          <a:bodyPr wrap="square" lIns="0" tIns="0" rIns="0" bIns="0" rtlCol="0"/>
          <a:lstStyle/>
          <a:p>
            <a:endParaRPr/>
          </a:p>
        </p:txBody>
      </p:sp>
      <p:sp>
        <p:nvSpPr>
          <p:cNvPr id="112" name="object 112"/>
          <p:cNvSpPr/>
          <p:nvPr/>
        </p:nvSpPr>
        <p:spPr>
          <a:xfrm>
            <a:off x="4127500" y="4352925"/>
            <a:ext cx="169925" cy="169925"/>
          </a:xfrm>
          <a:prstGeom prst="rect">
            <a:avLst/>
          </a:prstGeom>
          <a:blipFill>
            <a:blip r:embed="rId63" cstate="print"/>
            <a:stretch>
              <a:fillRect/>
            </a:stretch>
          </a:blipFill>
        </p:spPr>
        <p:txBody>
          <a:bodyPr wrap="square" lIns="0" tIns="0" rIns="0" bIns="0" rtlCol="0"/>
          <a:lstStyle/>
          <a:p>
            <a:endParaRPr/>
          </a:p>
        </p:txBody>
      </p:sp>
      <p:sp>
        <p:nvSpPr>
          <p:cNvPr id="113" name="object 113"/>
          <p:cNvSpPr/>
          <p:nvPr/>
        </p:nvSpPr>
        <p:spPr>
          <a:xfrm>
            <a:off x="5784850" y="3703701"/>
            <a:ext cx="169925" cy="169799"/>
          </a:xfrm>
          <a:prstGeom prst="rect">
            <a:avLst/>
          </a:prstGeom>
          <a:blipFill>
            <a:blip r:embed="rId64" cstate="print"/>
            <a:stretch>
              <a:fillRect/>
            </a:stretch>
          </a:blipFill>
        </p:spPr>
        <p:txBody>
          <a:bodyPr wrap="square" lIns="0" tIns="0" rIns="0" bIns="0" rtlCol="0"/>
          <a:lstStyle/>
          <a:p>
            <a:endParaRPr/>
          </a:p>
        </p:txBody>
      </p:sp>
      <p:sp>
        <p:nvSpPr>
          <p:cNvPr id="114" name="object 114"/>
          <p:cNvSpPr/>
          <p:nvPr/>
        </p:nvSpPr>
        <p:spPr>
          <a:xfrm>
            <a:off x="5064125" y="3992498"/>
            <a:ext cx="169925" cy="169925"/>
          </a:xfrm>
          <a:prstGeom prst="rect">
            <a:avLst/>
          </a:prstGeom>
          <a:blipFill>
            <a:blip r:embed="rId62" cstate="print"/>
            <a:stretch>
              <a:fillRect/>
            </a:stretch>
          </a:blipFill>
        </p:spPr>
        <p:txBody>
          <a:bodyPr wrap="square" lIns="0" tIns="0" rIns="0" bIns="0" rtlCol="0"/>
          <a:lstStyle/>
          <a:p>
            <a:endParaRPr/>
          </a:p>
        </p:txBody>
      </p:sp>
      <p:sp>
        <p:nvSpPr>
          <p:cNvPr id="115" name="object 115"/>
          <p:cNvSpPr/>
          <p:nvPr/>
        </p:nvSpPr>
        <p:spPr>
          <a:xfrm>
            <a:off x="2555875" y="260350"/>
            <a:ext cx="2160905" cy="863600"/>
          </a:xfrm>
          <a:custGeom>
            <a:avLst/>
            <a:gdLst/>
            <a:ahLst/>
            <a:cxnLst/>
            <a:rect l="l" t="t" r="r" b="b"/>
            <a:pathLst>
              <a:path w="2160904" h="863600">
                <a:moveTo>
                  <a:pt x="0" y="863600"/>
                </a:moveTo>
                <a:lnTo>
                  <a:pt x="2160651" y="863600"/>
                </a:lnTo>
                <a:lnTo>
                  <a:pt x="2160651" y="0"/>
                </a:lnTo>
                <a:lnTo>
                  <a:pt x="0" y="0"/>
                </a:lnTo>
                <a:lnTo>
                  <a:pt x="0" y="863600"/>
                </a:lnTo>
                <a:close/>
              </a:path>
            </a:pathLst>
          </a:custGeom>
          <a:solidFill>
            <a:srgbClr val="00AF50"/>
          </a:solidFill>
        </p:spPr>
        <p:txBody>
          <a:bodyPr wrap="square" lIns="0" tIns="0" rIns="0" bIns="0" rtlCol="0"/>
          <a:lstStyle/>
          <a:p>
            <a:endParaRPr/>
          </a:p>
        </p:txBody>
      </p:sp>
      <p:sp>
        <p:nvSpPr>
          <p:cNvPr id="116" name="object 116"/>
          <p:cNvSpPr/>
          <p:nvPr/>
        </p:nvSpPr>
        <p:spPr>
          <a:xfrm>
            <a:off x="2557272" y="310895"/>
            <a:ext cx="419100" cy="239267"/>
          </a:xfrm>
          <a:prstGeom prst="rect">
            <a:avLst/>
          </a:prstGeom>
          <a:blipFill>
            <a:blip r:embed="rId65" cstate="print"/>
            <a:stretch>
              <a:fillRect/>
            </a:stretch>
          </a:blipFill>
        </p:spPr>
        <p:txBody>
          <a:bodyPr wrap="square" lIns="0" tIns="0" rIns="0" bIns="0" rtlCol="0"/>
          <a:lstStyle/>
          <a:p>
            <a:endParaRPr/>
          </a:p>
        </p:txBody>
      </p:sp>
      <p:sp>
        <p:nvSpPr>
          <p:cNvPr id="117" name="object 117"/>
          <p:cNvSpPr/>
          <p:nvPr/>
        </p:nvSpPr>
        <p:spPr>
          <a:xfrm>
            <a:off x="2778251" y="310895"/>
            <a:ext cx="562355" cy="239267"/>
          </a:xfrm>
          <a:prstGeom prst="rect">
            <a:avLst/>
          </a:prstGeom>
          <a:blipFill>
            <a:blip r:embed="rId66" cstate="print"/>
            <a:stretch>
              <a:fillRect/>
            </a:stretch>
          </a:blipFill>
        </p:spPr>
        <p:txBody>
          <a:bodyPr wrap="square" lIns="0" tIns="0" rIns="0" bIns="0" rtlCol="0"/>
          <a:lstStyle/>
          <a:p>
            <a:endParaRPr/>
          </a:p>
        </p:txBody>
      </p:sp>
      <p:sp>
        <p:nvSpPr>
          <p:cNvPr id="118" name="object 118"/>
          <p:cNvSpPr/>
          <p:nvPr/>
        </p:nvSpPr>
        <p:spPr>
          <a:xfrm>
            <a:off x="3142488" y="310895"/>
            <a:ext cx="243839" cy="239267"/>
          </a:xfrm>
          <a:prstGeom prst="rect">
            <a:avLst/>
          </a:prstGeom>
          <a:blipFill>
            <a:blip r:embed="rId44" cstate="print"/>
            <a:stretch>
              <a:fillRect/>
            </a:stretch>
          </a:blipFill>
        </p:spPr>
        <p:txBody>
          <a:bodyPr wrap="square" lIns="0" tIns="0" rIns="0" bIns="0" rtlCol="0"/>
          <a:lstStyle/>
          <a:p>
            <a:endParaRPr/>
          </a:p>
        </p:txBody>
      </p:sp>
      <p:sp>
        <p:nvSpPr>
          <p:cNvPr id="119" name="object 119"/>
          <p:cNvSpPr/>
          <p:nvPr/>
        </p:nvSpPr>
        <p:spPr>
          <a:xfrm>
            <a:off x="3188207" y="310895"/>
            <a:ext cx="751332" cy="239267"/>
          </a:xfrm>
          <a:prstGeom prst="rect">
            <a:avLst/>
          </a:prstGeom>
          <a:blipFill>
            <a:blip r:embed="rId67" cstate="print"/>
            <a:stretch>
              <a:fillRect/>
            </a:stretch>
          </a:blipFill>
        </p:spPr>
        <p:txBody>
          <a:bodyPr wrap="square" lIns="0" tIns="0" rIns="0" bIns="0" rtlCol="0"/>
          <a:lstStyle/>
          <a:p>
            <a:endParaRPr/>
          </a:p>
        </p:txBody>
      </p:sp>
      <p:sp>
        <p:nvSpPr>
          <p:cNvPr id="120" name="object 120"/>
          <p:cNvSpPr/>
          <p:nvPr/>
        </p:nvSpPr>
        <p:spPr>
          <a:xfrm>
            <a:off x="3741420" y="310895"/>
            <a:ext cx="240791" cy="239267"/>
          </a:xfrm>
          <a:prstGeom prst="rect">
            <a:avLst/>
          </a:prstGeom>
          <a:blipFill>
            <a:blip r:embed="rId44" cstate="print"/>
            <a:stretch>
              <a:fillRect/>
            </a:stretch>
          </a:blipFill>
        </p:spPr>
        <p:txBody>
          <a:bodyPr wrap="square" lIns="0" tIns="0" rIns="0" bIns="0" rtlCol="0"/>
          <a:lstStyle/>
          <a:p>
            <a:endParaRPr/>
          </a:p>
        </p:txBody>
      </p:sp>
      <p:sp>
        <p:nvSpPr>
          <p:cNvPr id="121" name="object 121"/>
          <p:cNvSpPr/>
          <p:nvPr/>
        </p:nvSpPr>
        <p:spPr>
          <a:xfrm>
            <a:off x="3784091" y="310895"/>
            <a:ext cx="274320" cy="239267"/>
          </a:xfrm>
          <a:prstGeom prst="rect">
            <a:avLst/>
          </a:prstGeom>
          <a:blipFill>
            <a:blip r:embed="rId68" cstate="print"/>
            <a:stretch>
              <a:fillRect/>
            </a:stretch>
          </a:blipFill>
        </p:spPr>
        <p:txBody>
          <a:bodyPr wrap="square" lIns="0" tIns="0" rIns="0" bIns="0" rtlCol="0"/>
          <a:lstStyle/>
          <a:p>
            <a:endParaRPr/>
          </a:p>
        </p:txBody>
      </p:sp>
      <p:sp>
        <p:nvSpPr>
          <p:cNvPr id="122" name="object 122"/>
          <p:cNvSpPr/>
          <p:nvPr/>
        </p:nvSpPr>
        <p:spPr>
          <a:xfrm>
            <a:off x="3860291" y="310895"/>
            <a:ext cx="242315" cy="239267"/>
          </a:xfrm>
          <a:prstGeom prst="rect">
            <a:avLst/>
          </a:prstGeom>
          <a:blipFill>
            <a:blip r:embed="rId44" cstate="print"/>
            <a:stretch>
              <a:fillRect/>
            </a:stretch>
          </a:blipFill>
        </p:spPr>
        <p:txBody>
          <a:bodyPr wrap="square" lIns="0" tIns="0" rIns="0" bIns="0" rtlCol="0"/>
          <a:lstStyle/>
          <a:p>
            <a:endParaRPr/>
          </a:p>
        </p:txBody>
      </p:sp>
      <p:sp>
        <p:nvSpPr>
          <p:cNvPr id="123" name="object 123"/>
          <p:cNvSpPr/>
          <p:nvPr/>
        </p:nvSpPr>
        <p:spPr>
          <a:xfrm>
            <a:off x="3904488" y="310895"/>
            <a:ext cx="723900" cy="239267"/>
          </a:xfrm>
          <a:prstGeom prst="rect">
            <a:avLst/>
          </a:prstGeom>
          <a:blipFill>
            <a:blip r:embed="rId69" cstate="print"/>
            <a:stretch>
              <a:fillRect/>
            </a:stretch>
          </a:blipFill>
        </p:spPr>
        <p:txBody>
          <a:bodyPr wrap="square" lIns="0" tIns="0" rIns="0" bIns="0" rtlCol="0"/>
          <a:lstStyle/>
          <a:p>
            <a:endParaRPr/>
          </a:p>
        </p:txBody>
      </p:sp>
      <p:sp>
        <p:nvSpPr>
          <p:cNvPr id="124" name="object 124"/>
          <p:cNvSpPr/>
          <p:nvPr/>
        </p:nvSpPr>
        <p:spPr>
          <a:xfrm>
            <a:off x="4430267" y="310895"/>
            <a:ext cx="242315" cy="239267"/>
          </a:xfrm>
          <a:prstGeom prst="rect">
            <a:avLst/>
          </a:prstGeom>
          <a:blipFill>
            <a:blip r:embed="rId44" cstate="print"/>
            <a:stretch>
              <a:fillRect/>
            </a:stretch>
          </a:blipFill>
        </p:spPr>
        <p:txBody>
          <a:bodyPr wrap="square" lIns="0" tIns="0" rIns="0" bIns="0" rtlCol="0"/>
          <a:lstStyle/>
          <a:p>
            <a:endParaRPr/>
          </a:p>
        </p:txBody>
      </p:sp>
      <p:sp>
        <p:nvSpPr>
          <p:cNvPr id="125" name="object 125"/>
          <p:cNvSpPr/>
          <p:nvPr/>
        </p:nvSpPr>
        <p:spPr>
          <a:xfrm>
            <a:off x="2557272" y="478536"/>
            <a:ext cx="242315" cy="239267"/>
          </a:xfrm>
          <a:prstGeom prst="rect">
            <a:avLst/>
          </a:prstGeom>
          <a:blipFill>
            <a:blip r:embed="rId44" cstate="print"/>
            <a:stretch>
              <a:fillRect/>
            </a:stretch>
          </a:blipFill>
        </p:spPr>
        <p:txBody>
          <a:bodyPr wrap="square" lIns="0" tIns="0" rIns="0" bIns="0" rtlCol="0"/>
          <a:lstStyle/>
          <a:p>
            <a:endParaRPr/>
          </a:p>
        </p:txBody>
      </p:sp>
      <p:sp>
        <p:nvSpPr>
          <p:cNvPr id="126" name="object 126"/>
          <p:cNvSpPr/>
          <p:nvPr/>
        </p:nvSpPr>
        <p:spPr>
          <a:xfrm>
            <a:off x="2557272" y="646176"/>
            <a:ext cx="242315" cy="239267"/>
          </a:xfrm>
          <a:prstGeom prst="rect">
            <a:avLst/>
          </a:prstGeom>
          <a:blipFill>
            <a:blip r:embed="rId44" cstate="print"/>
            <a:stretch>
              <a:fillRect/>
            </a:stretch>
          </a:blipFill>
        </p:spPr>
        <p:txBody>
          <a:bodyPr wrap="square" lIns="0" tIns="0" rIns="0" bIns="0" rtlCol="0"/>
          <a:lstStyle/>
          <a:p>
            <a:endParaRPr/>
          </a:p>
        </p:txBody>
      </p:sp>
      <p:sp>
        <p:nvSpPr>
          <p:cNvPr id="127" name="object 127"/>
          <p:cNvSpPr/>
          <p:nvPr/>
        </p:nvSpPr>
        <p:spPr>
          <a:xfrm>
            <a:off x="2557272" y="813816"/>
            <a:ext cx="463295" cy="239267"/>
          </a:xfrm>
          <a:prstGeom prst="rect">
            <a:avLst/>
          </a:prstGeom>
          <a:blipFill>
            <a:blip r:embed="rId70" cstate="print"/>
            <a:stretch>
              <a:fillRect/>
            </a:stretch>
          </a:blipFill>
        </p:spPr>
        <p:txBody>
          <a:bodyPr wrap="square" lIns="0" tIns="0" rIns="0" bIns="0" rtlCol="0"/>
          <a:lstStyle/>
          <a:p>
            <a:endParaRPr/>
          </a:p>
        </p:txBody>
      </p:sp>
      <p:sp>
        <p:nvSpPr>
          <p:cNvPr id="128" name="object 128"/>
          <p:cNvSpPr/>
          <p:nvPr/>
        </p:nvSpPr>
        <p:spPr>
          <a:xfrm>
            <a:off x="2822448" y="813816"/>
            <a:ext cx="484631" cy="239267"/>
          </a:xfrm>
          <a:prstGeom prst="rect">
            <a:avLst/>
          </a:prstGeom>
          <a:blipFill>
            <a:blip r:embed="rId71" cstate="print"/>
            <a:stretch>
              <a:fillRect/>
            </a:stretch>
          </a:blipFill>
        </p:spPr>
        <p:txBody>
          <a:bodyPr wrap="square" lIns="0" tIns="0" rIns="0" bIns="0" rtlCol="0"/>
          <a:lstStyle/>
          <a:p>
            <a:endParaRPr/>
          </a:p>
        </p:txBody>
      </p:sp>
      <p:sp>
        <p:nvSpPr>
          <p:cNvPr id="129" name="object 129"/>
          <p:cNvSpPr/>
          <p:nvPr/>
        </p:nvSpPr>
        <p:spPr>
          <a:xfrm>
            <a:off x="3108960" y="813816"/>
            <a:ext cx="242315" cy="239267"/>
          </a:xfrm>
          <a:prstGeom prst="rect">
            <a:avLst/>
          </a:prstGeom>
          <a:blipFill>
            <a:blip r:embed="rId44" cstate="print"/>
            <a:stretch>
              <a:fillRect/>
            </a:stretch>
          </a:blipFill>
        </p:spPr>
        <p:txBody>
          <a:bodyPr wrap="square" lIns="0" tIns="0" rIns="0" bIns="0" rtlCol="0"/>
          <a:lstStyle/>
          <a:p>
            <a:endParaRPr/>
          </a:p>
        </p:txBody>
      </p:sp>
      <p:sp>
        <p:nvSpPr>
          <p:cNvPr id="130" name="object 130"/>
          <p:cNvSpPr txBox="1"/>
          <p:nvPr/>
        </p:nvSpPr>
        <p:spPr>
          <a:xfrm>
            <a:off x="2555875" y="260350"/>
            <a:ext cx="2160905" cy="863600"/>
          </a:xfrm>
          <a:prstGeom prst="rect">
            <a:avLst/>
          </a:prstGeom>
          <a:ln w="25400">
            <a:solidFill>
              <a:srgbClr val="FFFFFF"/>
            </a:solidFill>
          </a:ln>
        </p:spPr>
        <p:txBody>
          <a:bodyPr vert="horz" wrap="square" lIns="0" tIns="95250" rIns="0" bIns="0" rtlCol="0">
            <a:spAutoFit/>
          </a:bodyPr>
          <a:lstStyle/>
          <a:p>
            <a:pPr marL="312420">
              <a:lnSpc>
                <a:spcPct val="100000"/>
              </a:lnSpc>
              <a:spcBef>
                <a:spcPts val="750"/>
              </a:spcBef>
            </a:pPr>
            <a:r>
              <a:rPr sz="1100" spc="-5" dirty="0">
                <a:solidFill>
                  <a:srgbClr val="FFFFFF"/>
                </a:solidFill>
                <a:latin typeface="Tahoma"/>
                <a:cs typeface="Tahoma"/>
              </a:rPr>
              <a:t>Crudi, congelati </a:t>
            </a:r>
            <a:r>
              <a:rPr sz="1100" dirty="0">
                <a:solidFill>
                  <a:srgbClr val="FFFFFF"/>
                </a:solidFill>
                <a:latin typeface="Tahoma"/>
                <a:cs typeface="Tahoma"/>
              </a:rPr>
              <a:t>o</a:t>
            </a:r>
            <a:r>
              <a:rPr sz="1100" spc="10" dirty="0">
                <a:solidFill>
                  <a:srgbClr val="FFFFFF"/>
                </a:solidFill>
                <a:latin typeface="Tahoma"/>
                <a:cs typeface="Tahoma"/>
              </a:rPr>
              <a:t> </a:t>
            </a:r>
            <a:r>
              <a:rPr sz="1100" spc="-5" dirty="0">
                <a:solidFill>
                  <a:srgbClr val="FFFFFF"/>
                </a:solidFill>
                <a:latin typeface="Tahoma"/>
                <a:cs typeface="Tahoma"/>
              </a:rPr>
              <a:t>surgelati</a:t>
            </a:r>
            <a:endParaRPr sz="1100">
              <a:latin typeface="Tahoma"/>
              <a:cs typeface="Tahoma"/>
            </a:endParaRPr>
          </a:p>
          <a:p>
            <a:pPr>
              <a:lnSpc>
                <a:spcPct val="100000"/>
              </a:lnSpc>
            </a:pPr>
            <a:endParaRPr sz="1300">
              <a:latin typeface="Times New Roman"/>
              <a:cs typeface="Times New Roman"/>
            </a:endParaRPr>
          </a:p>
          <a:p>
            <a:pPr marL="356870">
              <a:lnSpc>
                <a:spcPct val="100000"/>
              </a:lnSpc>
              <a:spcBef>
                <a:spcPts val="1150"/>
              </a:spcBef>
            </a:pPr>
            <a:r>
              <a:rPr sz="1100" dirty="0">
                <a:solidFill>
                  <a:srgbClr val="FFFFFF"/>
                </a:solidFill>
                <a:latin typeface="Tahoma"/>
                <a:cs typeface="Tahoma"/>
              </a:rPr>
              <a:t>Cotti</a:t>
            </a:r>
            <a:endParaRPr sz="1100">
              <a:latin typeface="Tahoma"/>
              <a:cs typeface="Tahoma"/>
            </a:endParaRPr>
          </a:p>
        </p:txBody>
      </p:sp>
      <p:sp>
        <p:nvSpPr>
          <p:cNvPr id="131" name="object 131"/>
          <p:cNvSpPr/>
          <p:nvPr/>
        </p:nvSpPr>
        <p:spPr>
          <a:xfrm>
            <a:off x="2743263" y="404875"/>
            <a:ext cx="0" cy="104775"/>
          </a:xfrm>
          <a:custGeom>
            <a:avLst/>
            <a:gdLst/>
            <a:ahLst/>
            <a:cxnLst/>
            <a:rect l="l" t="t" r="r" b="b"/>
            <a:pathLst>
              <a:path h="104775">
                <a:moveTo>
                  <a:pt x="0" y="0"/>
                </a:moveTo>
                <a:lnTo>
                  <a:pt x="0" y="104775"/>
                </a:lnTo>
              </a:path>
            </a:pathLst>
          </a:custGeom>
          <a:ln w="85725">
            <a:solidFill>
              <a:srgbClr val="FFFF00"/>
            </a:solidFill>
          </a:ln>
        </p:spPr>
        <p:txBody>
          <a:bodyPr wrap="square" lIns="0" tIns="0" rIns="0" bIns="0" rtlCol="0"/>
          <a:lstStyle/>
          <a:p>
            <a:endParaRPr/>
          </a:p>
        </p:txBody>
      </p:sp>
      <p:sp>
        <p:nvSpPr>
          <p:cNvPr id="132" name="object 132"/>
          <p:cNvSpPr/>
          <p:nvPr/>
        </p:nvSpPr>
        <p:spPr>
          <a:xfrm>
            <a:off x="2700401" y="404875"/>
            <a:ext cx="85725" cy="104775"/>
          </a:xfrm>
          <a:custGeom>
            <a:avLst/>
            <a:gdLst/>
            <a:ahLst/>
            <a:cxnLst/>
            <a:rect l="l" t="t" r="r" b="b"/>
            <a:pathLst>
              <a:path w="85725" h="104775">
                <a:moveTo>
                  <a:pt x="0" y="104775"/>
                </a:moveTo>
                <a:lnTo>
                  <a:pt x="85725" y="104775"/>
                </a:lnTo>
                <a:lnTo>
                  <a:pt x="85725" y="0"/>
                </a:lnTo>
                <a:lnTo>
                  <a:pt x="0" y="0"/>
                </a:lnTo>
                <a:lnTo>
                  <a:pt x="0" y="104775"/>
                </a:lnTo>
                <a:close/>
              </a:path>
            </a:pathLst>
          </a:custGeom>
          <a:ln w="25400">
            <a:solidFill>
              <a:srgbClr val="FFFF00"/>
            </a:solidFill>
          </a:ln>
        </p:spPr>
        <p:txBody>
          <a:bodyPr wrap="square" lIns="0" tIns="0" rIns="0" bIns="0" rtlCol="0"/>
          <a:lstStyle/>
          <a:p>
            <a:endParaRPr/>
          </a:p>
        </p:txBody>
      </p:sp>
      <p:sp>
        <p:nvSpPr>
          <p:cNvPr id="133" name="object 133"/>
          <p:cNvSpPr/>
          <p:nvPr/>
        </p:nvSpPr>
        <p:spPr>
          <a:xfrm>
            <a:off x="2743263" y="908050"/>
            <a:ext cx="0" cy="104775"/>
          </a:xfrm>
          <a:custGeom>
            <a:avLst/>
            <a:gdLst/>
            <a:ahLst/>
            <a:cxnLst/>
            <a:rect l="l" t="t" r="r" b="b"/>
            <a:pathLst>
              <a:path h="104775">
                <a:moveTo>
                  <a:pt x="0" y="0"/>
                </a:moveTo>
                <a:lnTo>
                  <a:pt x="0" y="104775"/>
                </a:lnTo>
              </a:path>
            </a:pathLst>
          </a:custGeom>
          <a:ln w="85725">
            <a:solidFill>
              <a:srgbClr val="FF0000"/>
            </a:solidFill>
          </a:ln>
        </p:spPr>
        <p:txBody>
          <a:bodyPr wrap="square" lIns="0" tIns="0" rIns="0" bIns="0" rtlCol="0"/>
          <a:lstStyle/>
          <a:p>
            <a:endParaRPr/>
          </a:p>
        </p:txBody>
      </p:sp>
      <p:sp>
        <p:nvSpPr>
          <p:cNvPr id="134" name="object 134"/>
          <p:cNvSpPr/>
          <p:nvPr/>
        </p:nvSpPr>
        <p:spPr>
          <a:xfrm>
            <a:off x="2700401" y="908050"/>
            <a:ext cx="85725" cy="104775"/>
          </a:xfrm>
          <a:custGeom>
            <a:avLst/>
            <a:gdLst/>
            <a:ahLst/>
            <a:cxnLst/>
            <a:rect l="l" t="t" r="r" b="b"/>
            <a:pathLst>
              <a:path w="85725" h="104775">
                <a:moveTo>
                  <a:pt x="0" y="104775"/>
                </a:moveTo>
                <a:lnTo>
                  <a:pt x="85725" y="104775"/>
                </a:lnTo>
                <a:lnTo>
                  <a:pt x="85725" y="0"/>
                </a:lnTo>
                <a:lnTo>
                  <a:pt x="0" y="0"/>
                </a:lnTo>
                <a:lnTo>
                  <a:pt x="0" y="104775"/>
                </a:lnTo>
                <a:close/>
              </a:path>
            </a:pathLst>
          </a:custGeom>
          <a:ln w="25400">
            <a:solidFill>
              <a:srgbClr val="FF0000"/>
            </a:solidFill>
          </a:ln>
        </p:spPr>
        <p:txBody>
          <a:bodyPr wrap="square" lIns="0" tIns="0" rIns="0" bIns="0" rtlCol="0"/>
          <a:lstStyle/>
          <a:p>
            <a:endParaRPr/>
          </a:p>
        </p:txBody>
      </p:sp>
      <p:sp>
        <p:nvSpPr>
          <p:cNvPr id="135" name="object 135"/>
          <p:cNvSpPr/>
          <p:nvPr/>
        </p:nvSpPr>
        <p:spPr>
          <a:xfrm>
            <a:off x="5567426" y="3848100"/>
            <a:ext cx="169799" cy="169925"/>
          </a:xfrm>
          <a:prstGeom prst="rect">
            <a:avLst/>
          </a:prstGeom>
          <a:blipFill>
            <a:blip r:embed="rId5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77735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467544" y="375959"/>
            <a:ext cx="80279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b="1" dirty="0">
                <a:solidFill>
                  <a:srgbClr val="FF0000"/>
                </a:solidFill>
                <a:latin typeface="Maiandra GD" pitchFamily="34" charset="0"/>
              </a:rPr>
              <a:t>L’attività di controllo dell’IZS-PB sui </a:t>
            </a:r>
            <a:r>
              <a:rPr lang="it-IT" altLang="it-IT" b="1" dirty="0" smtClean="0">
                <a:solidFill>
                  <a:srgbClr val="FF0000"/>
                </a:solidFill>
                <a:latin typeface="Maiandra GD" pitchFamily="34" charset="0"/>
              </a:rPr>
              <a:t>solfiti fino al 2018</a:t>
            </a:r>
            <a:endParaRPr lang="it-IT" altLang="it-IT" b="1" dirty="0">
              <a:solidFill>
                <a:srgbClr val="FF0000"/>
              </a:solidFill>
              <a:latin typeface="Maiandra GD" pitchFamily="34" charset="0"/>
            </a:endParaRPr>
          </a:p>
        </p:txBody>
      </p:sp>
      <p:grpSp>
        <p:nvGrpSpPr>
          <p:cNvPr id="28675" name="Gruppo 4"/>
          <p:cNvGrpSpPr>
            <a:grpSpLocks/>
          </p:cNvGrpSpPr>
          <p:nvPr/>
        </p:nvGrpSpPr>
        <p:grpSpPr bwMode="auto">
          <a:xfrm>
            <a:off x="871538" y="1628775"/>
            <a:ext cx="7194550" cy="1671638"/>
            <a:chOff x="871346" y="1628800"/>
            <a:chExt cx="7194664" cy="1671253"/>
          </a:xfrm>
        </p:grpSpPr>
        <p:pic>
          <p:nvPicPr>
            <p:cNvPr id="28679" name="Picture 13" descr="Risultati immagini per preparazioni di carni fresche fresch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346" y="1628800"/>
              <a:ext cx="2791207" cy="159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6" descr="Risultati immagini per SCAMPI E GAMBERET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657" y="1628800"/>
              <a:ext cx="2914353" cy="167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7" name="CasellaDiTesto 2"/>
          <p:cNvSpPr txBox="1">
            <a:spLocks noChangeArrowheads="1"/>
          </p:cNvSpPr>
          <p:nvPr/>
        </p:nvSpPr>
        <p:spPr bwMode="auto">
          <a:xfrm>
            <a:off x="323850" y="3573463"/>
            <a:ext cx="40322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3200" b="1" dirty="0">
                <a:solidFill>
                  <a:schemeClr val="bg1"/>
                </a:solidFill>
                <a:latin typeface="Bell MT" pitchFamily="18" charset="0"/>
                <a:cs typeface="Aharoni" pitchFamily="2" charset="-79"/>
              </a:rPr>
              <a:t>Totale campioni analizzati: 3379</a:t>
            </a:r>
          </a:p>
          <a:p>
            <a:pPr algn="ctr" eaLnBrk="1" hangingPunct="1"/>
            <a:r>
              <a:rPr lang="it-IT" altLang="it-IT" sz="3200" b="1" dirty="0">
                <a:solidFill>
                  <a:schemeClr val="bg1"/>
                </a:solidFill>
                <a:latin typeface="Bell MT" pitchFamily="18" charset="0"/>
                <a:cs typeface="Aharoni" pitchFamily="2" charset="-79"/>
              </a:rPr>
              <a:t>Numero campioni non conformi: 62</a:t>
            </a:r>
          </a:p>
          <a:p>
            <a:pPr algn="ctr" eaLnBrk="1" hangingPunct="1"/>
            <a:r>
              <a:rPr lang="it-IT" altLang="it-IT" sz="3200" b="1" u="sng" dirty="0">
                <a:solidFill>
                  <a:schemeClr val="bg1"/>
                </a:solidFill>
                <a:latin typeface="Bell MT" pitchFamily="18" charset="0"/>
                <a:cs typeface="Aharoni" pitchFamily="2" charset="-79"/>
              </a:rPr>
              <a:t>1,8% positività</a:t>
            </a:r>
          </a:p>
        </p:txBody>
      </p:sp>
      <p:sp>
        <p:nvSpPr>
          <p:cNvPr id="28678" name="CasellaDiTesto 3"/>
          <p:cNvSpPr txBox="1">
            <a:spLocks noChangeArrowheads="1"/>
          </p:cNvSpPr>
          <p:nvPr/>
        </p:nvSpPr>
        <p:spPr bwMode="auto">
          <a:xfrm>
            <a:off x="4572000" y="3573463"/>
            <a:ext cx="42481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3200" b="1" dirty="0">
                <a:solidFill>
                  <a:schemeClr val="bg1"/>
                </a:solidFill>
                <a:latin typeface="Bell MT" pitchFamily="18" charset="0"/>
              </a:rPr>
              <a:t>Totale campioni analizzati: 672</a:t>
            </a:r>
          </a:p>
          <a:p>
            <a:pPr algn="ctr" eaLnBrk="1" hangingPunct="1"/>
            <a:r>
              <a:rPr lang="it-IT" altLang="it-IT" sz="3200" b="1" dirty="0">
                <a:solidFill>
                  <a:schemeClr val="bg1"/>
                </a:solidFill>
                <a:latin typeface="Bell MT" pitchFamily="18" charset="0"/>
              </a:rPr>
              <a:t>Numero campioni non conformi: 60</a:t>
            </a:r>
          </a:p>
          <a:p>
            <a:pPr algn="ctr" eaLnBrk="1" hangingPunct="1"/>
            <a:r>
              <a:rPr lang="it-IT" altLang="it-IT" sz="3200" b="1" u="sng" dirty="0">
                <a:solidFill>
                  <a:schemeClr val="bg1"/>
                </a:solidFill>
                <a:latin typeface="Bell MT" pitchFamily="18" charset="0"/>
              </a:rPr>
              <a:t>8,9% positività</a:t>
            </a:r>
          </a:p>
          <a:p>
            <a:pPr algn="ctr" eaLnBrk="1" hangingPunct="1"/>
            <a:endParaRPr lang="it-IT" altLang="it-IT" sz="3200" b="1" dirty="0">
              <a:latin typeface="Bell MT" pitchFamily="18" charset="0"/>
            </a:endParaRPr>
          </a:p>
        </p:txBody>
      </p:sp>
    </p:spTree>
    <p:extLst>
      <p:ext uri="{BB962C8B-B14F-4D97-AF65-F5344CB8AC3E}">
        <p14:creationId xmlns:p14="http://schemas.microsoft.com/office/powerpoint/2010/main" val="1086139008"/>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414337" y="26633"/>
            <a:ext cx="80279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b="1" dirty="0">
                <a:solidFill>
                  <a:srgbClr val="FF0000"/>
                </a:solidFill>
                <a:latin typeface="Maiandra GD" pitchFamily="34" charset="0"/>
              </a:rPr>
              <a:t>I METODI ANALITICI</a:t>
            </a:r>
          </a:p>
          <a:p>
            <a:pPr algn="ctr" eaLnBrk="1" hangingPunct="1">
              <a:spcBef>
                <a:spcPct val="50000"/>
              </a:spcBef>
              <a:buFontTx/>
              <a:buNone/>
            </a:pPr>
            <a:r>
              <a:rPr lang="it-IT" altLang="it-IT" b="1" dirty="0" smtClean="0">
                <a:solidFill>
                  <a:srgbClr val="009900"/>
                </a:solidFill>
                <a:latin typeface="Maiandra GD" pitchFamily="34" charset="0"/>
              </a:rPr>
              <a:t>La </a:t>
            </a:r>
            <a:r>
              <a:rPr lang="it-IT" altLang="it-IT" b="1" dirty="0">
                <a:solidFill>
                  <a:srgbClr val="009900"/>
                </a:solidFill>
                <a:latin typeface="Maiandra GD" pitchFamily="34" charset="0"/>
              </a:rPr>
              <a:t>metodica </a:t>
            </a:r>
            <a:r>
              <a:rPr lang="it-IT" altLang="it-IT" b="1" dirty="0" smtClean="0">
                <a:solidFill>
                  <a:srgbClr val="009900"/>
                </a:solidFill>
                <a:latin typeface="Maiandra GD" pitchFamily="34" charset="0"/>
              </a:rPr>
              <a:t>tradizionale (</a:t>
            </a:r>
            <a:r>
              <a:rPr lang="it-IT" altLang="it-IT" b="1" dirty="0" err="1" smtClean="0">
                <a:solidFill>
                  <a:srgbClr val="009900"/>
                </a:solidFill>
                <a:latin typeface="Maiandra GD" pitchFamily="34" charset="0"/>
              </a:rPr>
              <a:t>Monier</a:t>
            </a:r>
            <a:r>
              <a:rPr lang="it-IT" altLang="it-IT" b="1" dirty="0" smtClean="0">
                <a:solidFill>
                  <a:srgbClr val="009900"/>
                </a:solidFill>
                <a:latin typeface="Maiandra GD" pitchFamily="34" charset="0"/>
              </a:rPr>
              <a:t>-Williams)</a:t>
            </a:r>
            <a:endParaRPr lang="it-IT" altLang="it-IT" b="1" dirty="0">
              <a:solidFill>
                <a:srgbClr val="009900"/>
              </a:solidFill>
              <a:latin typeface="Maiandra GD" pitchFamily="34" charset="0"/>
            </a:endParaRPr>
          </a:p>
        </p:txBody>
      </p:sp>
      <p:grpSp>
        <p:nvGrpSpPr>
          <p:cNvPr id="3" name="Gruppo 2"/>
          <p:cNvGrpSpPr>
            <a:grpSpLocks/>
          </p:cNvGrpSpPr>
          <p:nvPr/>
        </p:nvGrpSpPr>
        <p:grpSpPr bwMode="auto">
          <a:xfrm>
            <a:off x="71883" y="1429447"/>
            <a:ext cx="8964613" cy="5428553"/>
            <a:chOff x="0" y="1429447"/>
            <a:chExt cx="8964613" cy="5428553"/>
          </a:xfrm>
        </p:grpSpPr>
        <p:pic>
          <p:nvPicPr>
            <p:cNvPr id="23557"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766888"/>
              <a:ext cx="235902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descr="Risultati immagini per bandiera uffficiale Euro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860800"/>
              <a:ext cx="24479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76575"/>
              <a:ext cx="8964613"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0" name="Picture 7" descr="Risultati immagini per dub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3762375"/>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CasellaDiTesto 1"/>
            <p:cNvSpPr txBox="1">
              <a:spLocks noChangeArrowheads="1"/>
            </p:cNvSpPr>
            <p:nvPr/>
          </p:nvSpPr>
          <p:spPr bwMode="auto">
            <a:xfrm>
              <a:off x="3578080" y="1429447"/>
              <a:ext cx="1728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a:solidFill>
                    <a:schemeClr val="bg1"/>
                  </a:solidFill>
                  <a:latin typeface="Albertus Medium" pitchFamily="34" charset="0"/>
                </a:rPr>
                <a:t>Analisi non eseguibile</a:t>
              </a:r>
            </a:p>
          </p:txBody>
        </p:sp>
        <p:sp>
          <p:nvSpPr>
            <p:cNvPr id="4" name="Callout con freccia in su 3"/>
            <p:cNvSpPr/>
            <p:nvPr/>
          </p:nvSpPr>
          <p:spPr>
            <a:xfrm>
              <a:off x="3563938" y="2665413"/>
              <a:ext cx="1728787" cy="258762"/>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2" name="CasellaDiTesto 1"/>
          <p:cNvSpPr txBox="1"/>
          <p:nvPr/>
        </p:nvSpPr>
        <p:spPr>
          <a:xfrm>
            <a:off x="2743200" y="4996934"/>
            <a:ext cx="1905000" cy="369332"/>
          </a:xfrm>
          <a:prstGeom prst="rect">
            <a:avLst/>
          </a:prstGeom>
          <a:noFill/>
        </p:spPr>
        <p:txBody>
          <a:bodyPr wrap="square" rtlCol="0">
            <a:spAutoFit/>
          </a:bodyPr>
          <a:lstStyle/>
          <a:p>
            <a:r>
              <a:rPr lang="it-IT" dirty="0" smtClean="0">
                <a:solidFill>
                  <a:schemeClr val="bg1"/>
                </a:solidFill>
              </a:rPr>
              <a:t>Limite di legge</a:t>
            </a:r>
            <a:endParaRPr lang="it-IT" dirty="0">
              <a:solidFill>
                <a:schemeClr val="bg1"/>
              </a:solidFill>
            </a:endParaRPr>
          </a:p>
        </p:txBody>
      </p:sp>
      <p:sp>
        <p:nvSpPr>
          <p:cNvPr id="5" name="Freccia in su 4"/>
          <p:cNvSpPr/>
          <p:nvPr/>
        </p:nvSpPr>
        <p:spPr>
          <a:xfrm>
            <a:off x="3598862" y="3886200"/>
            <a:ext cx="45719" cy="1110734"/>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5105400" y="5026025"/>
            <a:ext cx="3276600" cy="369332"/>
          </a:xfrm>
          <a:prstGeom prst="rect">
            <a:avLst/>
          </a:prstGeom>
          <a:noFill/>
        </p:spPr>
        <p:txBody>
          <a:bodyPr wrap="square" rtlCol="0">
            <a:spAutoFit/>
          </a:bodyPr>
          <a:lstStyle/>
          <a:p>
            <a:r>
              <a:rPr lang="it-IT" dirty="0" smtClean="0">
                <a:solidFill>
                  <a:schemeClr val="bg1"/>
                </a:solidFill>
              </a:rPr>
              <a:t>Limite di quantificazione (LOQ)</a:t>
            </a:r>
            <a:endParaRPr lang="it-IT" dirty="0">
              <a:solidFill>
                <a:schemeClr val="bg1"/>
              </a:solidFill>
            </a:endParaRPr>
          </a:p>
        </p:txBody>
      </p:sp>
      <p:sp>
        <p:nvSpPr>
          <p:cNvPr id="14" name="Freccia in su 13"/>
          <p:cNvSpPr/>
          <p:nvPr/>
        </p:nvSpPr>
        <p:spPr>
          <a:xfrm>
            <a:off x="5306867" y="3915291"/>
            <a:ext cx="45719" cy="1110734"/>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36040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539552" y="0"/>
            <a:ext cx="7851648" cy="980728"/>
          </a:xfrm>
        </p:spPr>
        <p:txBody>
          <a:bodyPr/>
          <a:lstStyle/>
          <a:p>
            <a:pPr algn="ctr" eaLnBrk="1" fontAlgn="auto" hangingPunct="1">
              <a:spcAft>
                <a:spcPts val="0"/>
              </a:spcAft>
              <a:defRPr/>
            </a:pPr>
            <a:r>
              <a:rPr lang="it-IT" dirty="0" smtClean="0">
                <a:solidFill>
                  <a:srgbClr val="FFC000"/>
                </a:solidFill>
              </a:rPr>
              <a:t>Additivi alimentari</a:t>
            </a:r>
            <a:endParaRPr lang="it-IT" dirty="0">
              <a:solidFill>
                <a:srgbClr val="FFC000"/>
              </a:solidFill>
            </a:endParaRPr>
          </a:p>
        </p:txBody>
      </p:sp>
      <p:sp>
        <p:nvSpPr>
          <p:cNvPr id="5" name="Sottotitolo 4"/>
          <p:cNvSpPr>
            <a:spLocks noGrp="1"/>
          </p:cNvSpPr>
          <p:nvPr>
            <p:ph type="subTitle" idx="1"/>
          </p:nvPr>
        </p:nvSpPr>
        <p:spPr>
          <a:xfrm>
            <a:off x="539552" y="1844824"/>
            <a:ext cx="8352730" cy="2632075"/>
          </a:xfrm>
        </p:spPr>
        <p:txBody>
          <a:bodyPr/>
          <a:lstStyle/>
          <a:p>
            <a:pPr marR="0" algn="just" eaLnBrk="1" hangingPunct="1">
              <a:lnSpc>
                <a:spcPct val="170000"/>
              </a:lnSpc>
            </a:pPr>
            <a:r>
              <a:rPr lang="it-IT" sz="2400" dirty="0" smtClean="0"/>
              <a:t>“</a:t>
            </a:r>
            <a:r>
              <a:rPr lang="it-IT" sz="2400" i="1" dirty="0" smtClean="0"/>
              <a:t>sostanze abitualmente non consumate come alimento in sé e non utilizzate come ingrediente caratteristico di alimenti, con o senza valore nutritivo, aggiunte intenzionale ad alimenti per uno scopo tecnologico nella fabbricazione, nella trasformazione, nella preparazione, nel trattamento, nell’imballaggio, nel trasporto o nel magazzinaggio degli stessi.”</a:t>
            </a:r>
          </a:p>
          <a:p>
            <a:pPr marR="0" algn="just" eaLnBrk="1" hangingPunct="1">
              <a:lnSpc>
                <a:spcPct val="170000"/>
              </a:lnSpc>
            </a:pPr>
            <a:endParaRPr lang="it-IT" sz="2400" i="1" dirty="0" smtClean="0"/>
          </a:p>
          <a:p>
            <a:pPr marR="0" algn="just" eaLnBrk="1" hangingPunct="1">
              <a:lnSpc>
                <a:spcPct val="170000"/>
              </a:lnSpc>
            </a:pPr>
            <a:endParaRPr lang="it-IT" sz="2400" i="1" dirty="0" smtClean="0"/>
          </a:p>
          <a:p>
            <a:pPr marR="0" algn="just" eaLnBrk="1" hangingPunct="1">
              <a:lnSpc>
                <a:spcPct val="170000"/>
              </a:lnSpc>
            </a:pPr>
            <a:endParaRPr lang="it-IT" sz="2400" dirty="0" smtClean="0"/>
          </a:p>
        </p:txBody>
      </p:sp>
      <p:sp>
        <p:nvSpPr>
          <p:cNvPr id="6" name="CasellaDiTesto 5"/>
          <p:cNvSpPr txBox="1">
            <a:spLocks noChangeArrowheads="1"/>
          </p:cNvSpPr>
          <p:nvPr/>
        </p:nvSpPr>
        <p:spPr bwMode="auto">
          <a:xfrm>
            <a:off x="467544" y="5719227"/>
            <a:ext cx="8676456" cy="769441"/>
          </a:xfrm>
          <a:prstGeom prst="rect">
            <a:avLst/>
          </a:prstGeom>
          <a:noFill/>
          <a:ln w="9525">
            <a:noFill/>
            <a:miter lim="800000"/>
            <a:headEnd/>
            <a:tailEnd/>
          </a:ln>
        </p:spPr>
        <p:txBody>
          <a:bodyPr wrap="square">
            <a:spAutoFit/>
          </a:bodyPr>
          <a:lstStyle/>
          <a:p>
            <a:endParaRPr lang="it-IT" sz="2000" dirty="0" smtClean="0">
              <a:latin typeface="Constantia" pitchFamily="18" charset="0"/>
            </a:endParaRPr>
          </a:p>
          <a:p>
            <a:r>
              <a:rPr lang="it-IT" sz="2400" dirty="0" smtClean="0">
                <a:latin typeface="Constantia" pitchFamily="18" charset="0"/>
              </a:rPr>
              <a:t>Classifica </a:t>
            </a:r>
            <a:r>
              <a:rPr lang="it-IT" sz="2400" dirty="0">
                <a:latin typeface="Constantia" pitchFamily="18" charset="0"/>
              </a:rPr>
              <a:t>gli additivi in base alla funzione tecnologica  principale </a:t>
            </a:r>
          </a:p>
        </p:txBody>
      </p:sp>
      <p:sp>
        <p:nvSpPr>
          <p:cNvPr id="7" name="Gallone 6"/>
          <p:cNvSpPr/>
          <p:nvPr/>
        </p:nvSpPr>
        <p:spPr>
          <a:xfrm>
            <a:off x="179512" y="1988840"/>
            <a:ext cx="216024" cy="432048"/>
          </a:xfrm>
          <a:prstGeom prst="chevron">
            <a:avLst/>
          </a:prstGeom>
          <a:solidFill>
            <a:srgbClr val="FFC000"/>
          </a:solidFill>
          <a:ln w="6350">
            <a:solidFill>
              <a:schemeClr val="accent3">
                <a:lumMod val="75000"/>
              </a:schemeClr>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solidFill>
                <a:srgbClr val="FFC000"/>
              </a:solidFill>
            </a:endParaRPr>
          </a:p>
        </p:txBody>
      </p:sp>
      <p:sp>
        <p:nvSpPr>
          <p:cNvPr id="9" name="Gallone 8"/>
          <p:cNvSpPr/>
          <p:nvPr/>
        </p:nvSpPr>
        <p:spPr>
          <a:xfrm>
            <a:off x="179512" y="6021288"/>
            <a:ext cx="216024" cy="432048"/>
          </a:xfrm>
          <a:prstGeom prst="chevron">
            <a:avLst/>
          </a:prstGeom>
          <a:solidFill>
            <a:schemeClr val="accent2"/>
          </a:solidFill>
          <a:ln w="6350">
            <a:solidFill>
              <a:schemeClr val="accent3">
                <a:lumMod val="75000"/>
              </a:schemeClr>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chemeClr val="tx1"/>
              </a:solidFill>
            </a:endParaRPr>
          </a:p>
        </p:txBody>
      </p:sp>
      <p:sp>
        <p:nvSpPr>
          <p:cNvPr id="8" name="CasellaDiTesto 7"/>
          <p:cNvSpPr txBox="1">
            <a:spLocks noChangeArrowheads="1"/>
          </p:cNvSpPr>
          <p:nvPr/>
        </p:nvSpPr>
        <p:spPr bwMode="auto">
          <a:xfrm>
            <a:off x="1979712" y="764704"/>
            <a:ext cx="5040312" cy="1101725"/>
          </a:xfrm>
          <a:prstGeom prst="rect">
            <a:avLst/>
          </a:prstGeom>
          <a:noFill/>
          <a:ln w="9525">
            <a:noFill/>
            <a:miter lim="800000"/>
            <a:headEnd/>
            <a:tailEnd/>
          </a:ln>
        </p:spPr>
        <p:txBody>
          <a:bodyPr>
            <a:spAutoFit/>
          </a:bodyPr>
          <a:lstStyle/>
          <a:p>
            <a:pPr algn="ctr">
              <a:lnSpc>
                <a:spcPct val="170000"/>
              </a:lnSpc>
              <a:spcBef>
                <a:spcPct val="20000"/>
              </a:spcBef>
              <a:buClr>
                <a:srgbClr val="073763"/>
              </a:buClr>
              <a:buSzPct val="95000"/>
            </a:pPr>
            <a:r>
              <a:rPr lang="it-IT" sz="2800" b="1" i="1" u="sng" dirty="0">
                <a:solidFill>
                  <a:srgbClr val="FFC000"/>
                </a:solidFill>
                <a:latin typeface="Constantia" pitchFamily="18" charset="0"/>
              </a:rPr>
              <a:t>Regolamento CE N. </a:t>
            </a:r>
            <a:r>
              <a:rPr lang="it-IT" sz="2800" b="1" u="sng" dirty="0">
                <a:solidFill>
                  <a:srgbClr val="FFC000"/>
                </a:solidFill>
                <a:latin typeface="Constantia" pitchFamily="18" charset="0"/>
              </a:rPr>
              <a:t>1333/2008</a:t>
            </a:r>
            <a:endParaRPr lang="it-IT" sz="2800" b="1" dirty="0">
              <a:solidFill>
                <a:srgbClr val="FFC000"/>
              </a:solidFill>
              <a:latin typeface="Constantia" pitchFamily="18" charset="0"/>
            </a:endParaRPr>
          </a:p>
          <a:p>
            <a:endParaRPr lang="it-IT" dirty="0">
              <a:latin typeface="Constantia"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500"/>
                            </p:stCondLst>
                            <p:childTnLst>
                              <p:par>
                                <p:cTn id="23" presetID="7"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15"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4000"/>
                            </p:stCondLst>
                            <p:childTnLst>
                              <p:par>
                                <p:cTn id="35" presetID="7"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dion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0188" y="10864850"/>
            <a:ext cx="7929562"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ttangolo 1"/>
          <p:cNvSpPr>
            <a:spLocks noChangeArrowheads="1"/>
          </p:cNvSpPr>
          <p:nvPr/>
        </p:nvSpPr>
        <p:spPr bwMode="auto">
          <a:xfrm>
            <a:off x="150813" y="3175"/>
            <a:ext cx="8737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3600" b="1" dirty="0">
                <a:solidFill>
                  <a:srgbClr val="FF0000"/>
                </a:solidFill>
                <a:latin typeface="Maiandra GD" pitchFamily="34" charset="0"/>
              </a:rPr>
              <a:t>I METODI ANALITICI</a:t>
            </a:r>
          </a:p>
          <a:p>
            <a:pPr algn="ctr" eaLnBrk="1" hangingPunct="1">
              <a:spcBef>
                <a:spcPct val="50000"/>
              </a:spcBef>
              <a:buFontTx/>
              <a:buNone/>
            </a:pPr>
            <a:r>
              <a:rPr lang="it-IT" altLang="it-IT" sz="3600" b="1" dirty="0" smtClean="0">
                <a:solidFill>
                  <a:srgbClr val="009900"/>
                </a:solidFill>
                <a:latin typeface="Maiandra GD" pitchFamily="34" charset="0"/>
              </a:rPr>
              <a:t>La nuova tecnica IZS in cromatografia ionica: LOQ=8,6 mg/kg</a:t>
            </a:r>
            <a:endParaRPr lang="it-IT" altLang="it-IT" sz="3600" b="1" dirty="0">
              <a:solidFill>
                <a:srgbClr val="009900"/>
              </a:solidFill>
              <a:latin typeface="Maiandra GD" pitchFamily="34" charset="0"/>
            </a:endParaRPr>
          </a:p>
        </p:txBody>
      </p:sp>
      <p:grpSp>
        <p:nvGrpSpPr>
          <p:cNvPr id="24580" name="Gruppo 2"/>
          <p:cNvGrpSpPr>
            <a:grpSpLocks/>
          </p:cNvGrpSpPr>
          <p:nvPr/>
        </p:nvGrpSpPr>
        <p:grpSpPr bwMode="auto">
          <a:xfrm>
            <a:off x="285750" y="2509838"/>
            <a:ext cx="8570913" cy="4041775"/>
            <a:chOff x="285750" y="2509266"/>
            <a:chExt cx="8571515" cy="4042502"/>
          </a:xfrm>
        </p:grpSpPr>
        <p:pic>
          <p:nvPicPr>
            <p:cNvPr id="24582" name="Picture 8" descr="IM0001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3388" y="3356992"/>
              <a:ext cx="4903877" cy="3194776"/>
            </a:xfrm>
            <a:prstGeom prst="rect">
              <a:avLst/>
            </a:prstGeom>
            <a:noFill/>
            <a:ln w="25400">
              <a:solidFill>
                <a:srgbClr val="3333CC"/>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509266"/>
              <a:ext cx="3977348" cy="2359893"/>
            </a:xfrm>
            <a:prstGeom prst="rect">
              <a:avLst/>
            </a:prstGeom>
            <a:noFill/>
            <a:ln w="9525">
              <a:solidFill>
                <a:srgbClr val="3333CC"/>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3640599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circle(in)">
                                      <p:cBhvr>
                                        <p:cTn id="7"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428152" y="476672"/>
            <a:ext cx="8392319" cy="6048672"/>
          </a:xfrm>
          <a:prstGeom prst="rect">
            <a:avLst/>
          </a:prstGeom>
        </p:spPr>
      </p:pic>
    </p:spTree>
    <p:extLst>
      <p:ext uri="{BB962C8B-B14F-4D97-AF65-F5344CB8AC3E}">
        <p14:creationId xmlns:p14="http://schemas.microsoft.com/office/powerpoint/2010/main" val="354047176"/>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63688" y="188639"/>
            <a:ext cx="5544616" cy="6485863"/>
          </a:xfrm>
          <a:prstGeom prst="rect">
            <a:avLst/>
          </a:prstGeom>
        </p:spPr>
      </p:pic>
    </p:spTree>
    <p:extLst>
      <p:ext uri="{BB962C8B-B14F-4D97-AF65-F5344CB8AC3E}">
        <p14:creationId xmlns:p14="http://schemas.microsoft.com/office/powerpoint/2010/main" val="131251345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magine 7" descr="ubuntu-edgy-smooth-aqua.png"/>
          <p:cNvPicPr>
            <a:picLocks noChangeAspect="1"/>
          </p:cNvPicPr>
          <p:nvPr/>
        </p:nvPicPr>
        <p:blipFill>
          <a:blip r:embed="rId2" cstate="print"/>
          <a:srcRect/>
          <a:stretch>
            <a:fillRect/>
          </a:stretch>
        </p:blipFill>
        <p:spPr bwMode="auto">
          <a:xfrm>
            <a:off x="-108520" y="0"/>
            <a:ext cx="9144000" cy="6858000"/>
          </a:xfrm>
          <a:prstGeom prst="rect">
            <a:avLst/>
          </a:prstGeom>
          <a:noFill/>
          <a:ln w="9525">
            <a:noFill/>
            <a:miter lim="800000"/>
            <a:headEnd/>
            <a:tailEnd/>
          </a:ln>
        </p:spPr>
      </p:pic>
      <p:sp>
        <p:nvSpPr>
          <p:cNvPr id="56322" name="Titolo 1"/>
          <p:cNvSpPr>
            <a:spLocks noGrp="1"/>
          </p:cNvSpPr>
          <p:nvPr>
            <p:ph type="ctrTitle" idx="4294967295"/>
          </p:nvPr>
        </p:nvSpPr>
        <p:spPr>
          <a:xfrm>
            <a:off x="2195736" y="4221088"/>
            <a:ext cx="6948264" cy="749300"/>
          </a:xfrm>
        </p:spPr>
        <p:txBody>
          <a:bodyPr lIns="91440" rIns="91440" bIns="45720" anchor="ctr"/>
          <a:lstStyle/>
          <a:p>
            <a:pPr eaLnBrk="1" hangingPunct="1">
              <a:lnSpc>
                <a:spcPct val="150000"/>
              </a:lnSpc>
            </a:pPr>
            <a:r>
              <a:rPr lang="it-IT" sz="1400" b="1" dirty="0" smtClean="0">
                <a:solidFill>
                  <a:schemeClr val="tx1"/>
                </a:solidFill>
                <a:latin typeface="Mongolian Baiti" pitchFamily="66" charset="0"/>
              </a:rPr>
              <a:t>UNIVERSITÀ DEGLI STUDI </a:t>
            </a:r>
            <a:r>
              <a:rPr lang="it-IT" sz="1400" b="1" dirty="0" err="1" smtClean="0">
                <a:solidFill>
                  <a:schemeClr val="tx1"/>
                </a:solidFill>
                <a:latin typeface="Mongolian Baiti" pitchFamily="66" charset="0"/>
              </a:rPr>
              <a:t>DI</a:t>
            </a:r>
            <a:r>
              <a:rPr lang="it-IT" sz="1400" b="1" dirty="0" smtClean="0">
                <a:solidFill>
                  <a:schemeClr val="tx1"/>
                </a:solidFill>
                <a:latin typeface="Mongolian Baiti" pitchFamily="66" charset="0"/>
              </a:rPr>
              <a:t> NAPOLI “FEDERICO II”</a:t>
            </a:r>
            <a:r>
              <a:rPr lang="it-IT" sz="1400" dirty="0" smtClean="0">
                <a:solidFill>
                  <a:schemeClr val="tx1"/>
                </a:solidFill>
                <a:latin typeface="Mongolian Baiti" pitchFamily="66" charset="0"/>
              </a:rPr>
              <a:t/>
            </a:r>
            <a:br>
              <a:rPr lang="it-IT" sz="1400" dirty="0" smtClean="0">
                <a:solidFill>
                  <a:schemeClr val="tx1"/>
                </a:solidFill>
                <a:latin typeface="Mongolian Baiti" pitchFamily="66" charset="0"/>
              </a:rPr>
            </a:br>
            <a:r>
              <a:rPr lang="it-IT" sz="1400" b="1" dirty="0" smtClean="0">
                <a:solidFill>
                  <a:schemeClr val="tx1"/>
                </a:solidFill>
                <a:latin typeface="Mongolian Baiti" pitchFamily="66" charset="0"/>
              </a:rPr>
              <a:t> DIPARTIMENTO </a:t>
            </a:r>
            <a:r>
              <a:rPr lang="it-IT" sz="1400" b="1" dirty="0" err="1" smtClean="0">
                <a:solidFill>
                  <a:schemeClr val="tx1"/>
                </a:solidFill>
                <a:latin typeface="Mongolian Baiti" pitchFamily="66" charset="0"/>
              </a:rPr>
              <a:t>DI</a:t>
            </a:r>
            <a:r>
              <a:rPr lang="it-IT" sz="1400" b="1" dirty="0" smtClean="0">
                <a:solidFill>
                  <a:schemeClr val="tx1"/>
                </a:solidFill>
                <a:latin typeface="Mongolian Baiti" pitchFamily="66" charset="0"/>
              </a:rPr>
              <a:t> MEDICINA VETERINARIA E PRODUZIONI ANIMALI</a:t>
            </a:r>
            <a:endParaRPr lang="it-IT" sz="1400" dirty="0" smtClean="0">
              <a:solidFill>
                <a:schemeClr val="tx1"/>
              </a:solidFill>
              <a:latin typeface="Mongolian Baiti" pitchFamily="66" charset="0"/>
            </a:endParaRPr>
          </a:p>
        </p:txBody>
      </p:sp>
      <p:sp>
        <p:nvSpPr>
          <p:cNvPr id="56323" name="CasellaDiTesto 5"/>
          <p:cNvSpPr txBox="1">
            <a:spLocks noChangeArrowheads="1"/>
          </p:cNvSpPr>
          <p:nvPr/>
        </p:nvSpPr>
        <p:spPr bwMode="auto">
          <a:xfrm>
            <a:off x="251520" y="1772816"/>
            <a:ext cx="8713788" cy="972830"/>
          </a:xfrm>
          <a:prstGeom prst="rect">
            <a:avLst/>
          </a:prstGeom>
          <a:noFill/>
          <a:ln w="9525">
            <a:noFill/>
            <a:miter lim="800000"/>
            <a:headEnd/>
            <a:tailEnd/>
          </a:ln>
        </p:spPr>
        <p:txBody>
          <a:bodyPr wrap="square">
            <a:spAutoFit/>
          </a:bodyPr>
          <a:lstStyle/>
          <a:p>
            <a:pPr algn="ctr">
              <a:lnSpc>
                <a:spcPct val="150000"/>
              </a:lnSpc>
            </a:pPr>
            <a:r>
              <a:rPr lang="it-IT" sz="2000" b="1" dirty="0">
                <a:solidFill>
                  <a:srgbClr val="66FFFF"/>
                </a:solidFill>
                <a:latin typeface="Bell MT" pitchFamily="18" charset="0"/>
                <a:cs typeface="Times New Roman" pitchFamily="18" charset="0"/>
              </a:rPr>
              <a:t>Giuseppe Carrabs</a:t>
            </a:r>
            <a:r>
              <a:rPr lang="it-IT" sz="2000" b="1" baseline="30000" dirty="0">
                <a:solidFill>
                  <a:srgbClr val="66FFFF"/>
                </a:solidFill>
                <a:latin typeface="Bell MT" pitchFamily="18" charset="0"/>
                <a:cs typeface="Times New Roman" pitchFamily="18" charset="0"/>
              </a:rPr>
              <a:t>1</a:t>
            </a:r>
            <a:r>
              <a:rPr lang="it-IT" sz="2000" b="1" dirty="0">
                <a:solidFill>
                  <a:srgbClr val="66FFFF"/>
                </a:solidFill>
                <a:latin typeface="Bell MT" pitchFamily="18" charset="0"/>
                <a:cs typeface="Times New Roman" pitchFamily="18" charset="0"/>
              </a:rPr>
              <a:t>, Giorgio Smaldone</a:t>
            </a:r>
            <a:r>
              <a:rPr lang="it-IT" sz="2000" b="1" baseline="30000" dirty="0">
                <a:solidFill>
                  <a:srgbClr val="66FFFF"/>
                </a:solidFill>
                <a:latin typeface="Bell MT" pitchFamily="18" charset="0"/>
                <a:cs typeface="Times New Roman" pitchFamily="18" charset="0"/>
              </a:rPr>
              <a:t>2</a:t>
            </a:r>
            <a:r>
              <a:rPr lang="it-IT" sz="2000" b="1" dirty="0">
                <a:solidFill>
                  <a:srgbClr val="66FFFF"/>
                </a:solidFill>
                <a:latin typeface="Bell MT" pitchFamily="18" charset="0"/>
                <a:cs typeface="Times New Roman" pitchFamily="18" charset="0"/>
              </a:rPr>
              <a:t>, </a:t>
            </a:r>
            <a:r>
              <a:rPr lang="it-IT" sz="2000" b="1" u="sng" dirty="0">
                <a:solidFill>
                  <a:srgbClr val="66FFFF"/>
                </a:solidFill>
                <a:latin typeface="Bell MT" pitchFamily="18" charset="0"/>
                <a:cs typeface="Times New Roman" pitchFamily="18" charset="0"/>
              </a:rPr>
              <a:t>Leonardo Carosielli</a:t>
            </a:r>
            <a:r>
              <a:rPr lang="it-IT" sz="2000" b="1" baseline="30000" dirty="0">
                <a:solidFill>
                  <a:srgbClr val="66FFFF"/>
                </a:solidFill>
                <a:latin typeface="Bell MT" pitchFamily="18" charset="0"/>
                <a:cs typeface="Times New Roman" pitchFamily="18" charset="0"/>
              </a:rPr>
              <a:t>3</a:t>
            </a:r>
            <a:r>
              <a:rPr lang="it-IT" sz="2000" b="1" dirty="0">
                <a:solidFill>
                  <a:srgbClr val="66FFFF"/>
                </a:solidFill>
                <a:latin typeface="Bell MT" pitchFamily="18" charset="0"/>
                <a:cs typeface="Times New Roman" pitchFamily="18" charset="0"/>
              </a:rPr>
              <a:t>, </a:t>
            </a:r>
            <a:r>
              <a:rPr lang="it-IT" sz="2000" b="1" dirty="0" err="1">
                <a:solidFill>
                  <a:srgbClr val="66FFFF"/>
                </a:solidFill>
                <a:latin typeface="Bell MT" pitchFamily="18" charset="0"/>
                <a:cs typeface="Times New Roman" pitchFamily="18" charset="0"/>
              </a:rPr>
              <a:t>Mariagrazia</a:t>
            </a:r>
            <a:r>
              <a:rPr lang="it-IT" sz="2000" b="1" dirty="0">
                <a:solidFill>
                  <a:srgbClr val="66FFFF"/>
                </a:solidFill>
                <a:latin typeface="Bell MT" pitchFamily="18" charset="0"/>
                <a:cs typeface="Times New Roman" pitchFamily="18" charset="0"/>
              </a:rPr>
              <a:t> Girasole</a:t>
            </a:r>
            <a:r>
              <a:rPr lang="it-IT" sz="2000" b="1" baseline="30000" dirty="0">
                <a:solidFill>
                  <a:srgbClr val="66FFFF"/>
                </a:solidFill>
                <a:latin typeface="Bell MT" pitchFamily="18" charset="0"/>
                <a:cs typeface="Times New Roman" pitchFamily="18" charset="0"/>
              </a:rPr>
              <a:t>2</a:t>
            </a:r>
            <a:r>
              <a:rPr lang="it-IT" sz="2000" b="1" dirty="0">
                <a:solidFill>
                  <a:srgbClr val="66FFFF"/>
                </a:solidFill>
                <a:latin typeface="Bell MT" pitchFamily="18" charset="0"/>
                <a:cs typeface="Times New Roman" pitchFamily="18" charset="0"/>
              </a:rPr>
              <a:t>, Marco Iammarino</a:t>
            </a:r>
            <a:r>
              <a:rPr lang="it-IT" sz="2000" b="1" baseline="30000" dirty="0">
                <a:solidFill>
                  <a:srgbClr val="66FFFF"/>
                </a:solidFill>
                <a:latin typeface="Bell MT" pitchFamily="18" charset="0"/>
                <a:cs typeface="Times New Roman" pitchFamily="18" charset="0"/>
              </a:rPr>
              <a:t>4</a:t>
            </a:r>
            <a:r>
              <a:rPr lang="it-IT" sz="2000" b="1" dirty="0">
                <a:solidFill>
                  <a:srgbClr val="66FFFF"/>
                </a:solidFill>
                <a:latin typeface="Bell MT" pitchFamily="18" charset="0"/>
                <a:cs typeface="Times New Roman" pitchFamily="18" charset="0"/>
              </a:rPr>
              <a:t>, A. Eugenio Chiaravalle</a:t>
            </a:r>
            <a:r>
              <a:rPr lang="it-IT" sz="2000" b="1" baseline="30000" dirty="0">
                <a:solidFill>
                  <a:srgbClr val="66FFFF"/>
                </a:solidFill>
                <a:latin typeface="Bell MT" pitchFamily="18" charset="0"/>
                <a:cs typeface="Times New Roman" pitchFamily="18" charset="0"/>
              </a:rPr>
              <a:t>4</a:t>
            </a:r>
            <a:endParaRPr lang="it-IT" sz="2000" b="1" dirty="0">
              <a:solidFill>
                <a:srgbClr val="66FFFF"/>
              </a:solidFill>
              <a:latin typeface="Bell MT" pitchFamily="18" charset="0"/>
              <a:cs typeface="Times New Roman" pitchFamily="18" charset="0"/>
            </a:endParaRPr>
          </a:p>
        </p:txBody>
      </p:sp>
      <p:pic>
        <p:nvPicPr>
          <p:cNvPr id="1026" name="Picture 2" descr="F:\TESI\logo fedII.jpe"/>
          <p:cNvPicPr>
            <a:picLocks noChangeAspect="1" noChangeArrowheads="1"/>
          </p:cNvPicPr>
          <p:nvPr/>
        </p:nvPicPr>
        <p:blipFill>
          <a:blip r:embed="rId3" cstate="print"/>
          <a:srcRect/>
          <a:stretch>
            <a:fillRect/>
          </a:stretch>
        </p:blipFill>
        <p:spPr bwMode="auto">
          <a:xfrm>
            <a:off x="1187624" y="4149080"/>
            <a:ext cx="875781" cy="855530"/>
          </a:xfrm>
          <a:prstGeom prst="ellipse">
            <a:avLst/>
          </a:prstGeom>
          <a:ln>
            <a:noFill/>
          </a:ln>
          <a:effectLst>
            <a:softEdge rad="112500"/>
          </a:effectLst>
        </p:spPr>
      </p:pic>
      <p:pic>
        <p:nvPicPr>
          <p:cNvPr id="56325" name="Picture 6"/>
          <p:cNvPicPr>
            <a:picLocks noChangeAspect="1" noChangeArrowheads="1"/>
          </p:cNvPicPr>
          <p:nvPr/>
        </p:nvPicPr>
        <p:blipFill>
          <a:blip r:embed="rId4" cstate="print"/>
          <a:srcRect/>
          <a:stretch>
            <a:fillRect/>
          </a:stretch>
        </p:blipFill>
        <p:spPr bwMode="auto">
          <a:xfrm>
            <a:off x="6804248" y="116632"/>
            <a:ext cx="2160240" cy="1368152"/>
          </a:xfrm>
          <a:prstGeom prst="rect">
            <a:avLst/>
          </a:prstGeom>
          <a:noFill/>
          <a:ln w="9525">
            <a:noFill/>
            <a:miter lim="800000"/>
            <a:headEnd/>
            <a:tailEnd/>
          </a:ln>
        </p:spPr>
      </p:pic>
      <p:sp>
        <p:nvSpPr>
          <p:cNvPr id="56326" name="Text Box 7"/>
          <p:cNvSpPr txBox="1">
            <a:spLocks noChangeArrowheads="1"/>
          </p:cNvSpPr>
          <p:nvPr/>
        </p:nvSpPr>
        <p:spPr bwMode="auto">
          <a:xfrm>
            <a:off x="0" y="116632"/>
            <a:ext cx="9144000" cy="1323439"/>
          </a:xfrm>
          <a:prstGeom prst="rect">
            <a:avLst/>
          </a:prstGeom>
          <a:noFill/>
          <a:ln w="9525">
            <a:noFill/>
            <a:miter lim="800000"/>
            <a:headEnd/>
            <a:tailEnd/>
          </a:ln>
        </p:spPr>
        <p:txBody>
          <a:bodyPr wrap="square">
            <a:spAutoFit/>
          </a:bodyPr>
          <a:lstStyle/>
          <a:p>
            <a:pPr>
              <a:spcBef>
                <a:spcPct val="50000"/>
              </a:spcBef>
            </a:pPr>
            <a:r>
              <a:rPr lang="it-IT" sz="2000" b="1" dirty="0">
                <a:solidFill>
                  <a:srgbClr val="FFFF00"/>
                </a:solidFill>
                <a:latin typeface="Mongolian Baiti" pitchFamily="66" charset="0"/>
              </a:rPr>
              <a:t>PRESENZA </a:t>
            </a:r>
            <a:r>
              <a:rPr lang="it-IT" sz="2000" b="1" dirty="0" err="1">
                <a:solidFill>
                  <a:srgbClr val="FFFF00"/>
                </a:solidFill>
                <a:latin typeface="Mongolian Baiti" pitchFamily="66" charset="0"/>
              </a:rPr>
              <a:t>DI</a:t>
            </a:r>
            <a:r>
              <a:rPr lang="it-IT" sz="2000" b="1" dirty="0">
                <a:solidFill>
                  <a:srgbClr val="FFFF00"/>
                </a:solidFill>
                <a:latin typeface="Mongolian Baiti" pitchFamily="66" charset="0"/>
              </a:rPr>
              <a:t> ANIDRIDE SOLFOROSA-SOLFITI </a:t>
            </a:r>
            <a:endParaRPr lang="it-IT" sz="2000" b="1" dirty="0" smtClean="0">
              <a:solidFill>
                <a:srgbClr val="FFFF00"/>
              </a:solidFill>
              <a:latin typeface="Mongolian Baiti" pitchFamily="66" charset="0"/>
            </a:endParaRPr>
          </a:p>
          <a:p>
            <a:pPr>
              <a:spcBef>
                <a:spcPct val="50000"/>
              </a:spcBef>
            </a:pPr>
            <a:r>
              <a:rPr lang="it-IT" sz="2000" b="1" dirty="0" smtClean="0">
                <a:solidFill>
                  <a:srgbClr val="FFFF00"/>
                </a:solidFill>
                <a:latin typeface="Mongolian Baiti" pitchFamily="66" charset="0"/>
              </a:rPr>
              <a:t>IN </a:t>
            </a:r>
            <a:r>
              <a:rPr lang="it-IT" sz="2000" b="1" dirty="0">
                <a:solidFill>
                  <a:srgbClr val="FFFF00"/>
                </a:solidFill>
                <a:latin typeface="Mongolian Baiti" pitchFamily="66" charset="0"/>
              </a:rPr>
              <a:t>PREPARAZIONI </a:t>
            </a:r>
            <a:r>
              <a:rPr lang="it-IT" sz="2000" b="1" dirty="0" err="1">
                <a:solidFill>
                  <a:srgbClr val="FFFF00"/>
                </a:solidFill>
                <a:latin typeface="Mongolian Baiti" pitchFamily="66" charset="0"/>
              </a:rPr>
              <a:t>DI</a:t>
            </a:r>
            <a:r>
              <a:rPr lang="it-IT" sz="2000" b="1" dirty="0">
                <a:solidFill>
                  <a:srgbClr val="FFFF00"/>
                </a:solidFill>
                <a:latin typeface="Mongolian Baiti" pitchFamily="66" charset="0"/>
              </a:rPr>
              <a:t> CARNE FRESCHE </a:t>
            </a:r>
            <a:endParaRPr lang="it-IT" sz="2000" b="1" dirty="0" smtClean="0">
              <a:solidFill>
                <a:srgbClr val="FFFF00"/>
              </a:solidFill>
              <a:latin typeface="Mongolian Baiti" pitchFamily="66" charset="0"/>
            </a:endParaRPr>
          </a:p>
          <a:p>
            <a:pPr>
              <a:spcBef>
                <a:spcPct val="50000"/>
              </a:spcBef>
            </a:pPr>
            <a:r>
              <a:rPr lang="it-IT" sz="2000" b="1" dirty="0" smtClean="0">
                <a:solidFill>
                  <a:srgbClr val="FFFF00"/>
                </a:solidFill>
                <a:latin typeface="Mongolian Baiti" pitchFamily="66" charset="0"/>
              </a:rPr>
              <a:t>COMMERCIALIZZATE </a:t>
            </a:r>
            <a:r>
              <a:rPr lang="it-IT" sz="2000" b="1" dirty="0">
                <a:solidFill>
                  <a:srgbClr val="FFFF00"/>
                </a:solidFill>
                <a:latin typeface="Mongolian Baiti" pitchFamily="66" charset="0"/>
              </a:rPr>
              <a:t>IN REGIONE LAZIO</a:t>
            </a:r>
          </a:p>
        </p:txBody>
      </p:sp>
      <p:pic>
        <p:nvPicPr>
          <p:cNvPr id="3" name="Immagine 5"/>
          <p:cNvPicPr>
            <a:picLocks noChangeAspect="1"/>
          </p:cNvPicPr>
          <p:nvPr/>
        </p:nvPicPr>
        <p:blipFill rotWithShape="1">
          <a:blip r:embed="rId5" cstate="print">
            <a:extLst/>
          </a:blip>
          <a:srcRect t="27842" r="22378"/>
          <a:stretch/>
        </p:blipFill>
        <p:spPr>
          <a:xfrm>
            <a:off x="1115616" y="6165304"/>
            <a:ext cx="1058893" cy="4993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6328" name="Picture 9"/>
          <p:cNvPicPr>
            <a:picLocks noChangeAspect="1" noChangeArrowheads="1"/>
          </p:cNvPicPr>
          <p:nvPr/>
        </p:nvPicPr>
        <p:blipFill>
          <a:blip r:embed="rId6" cstate="print"/>
          <a:srcRect/>
          <a:stretch>
            <a:fillRect/>
          </a:stretch>
        </p:blipFill>
        <p:spPr bwMode="auto">
          <a:xfrm>
            <a:off x="1259632" y="3429000"/>
            <a:ext cx="1089025" cy="469900"/>
          </a:xfrm>
          <a:prstGeom prst="rect">
            <a:avLst/>
          </a:prstGeom>
          <a:noFill/>
          <a:ln w="9525">
            <a:noFill/>
            <a:miter lim="800000"/>
            <a:headEnd/>
            <a:tailEnd/>
          </a:ln>
        </p:spPr>
      </p:pic>
      <p:pic>
        <p:nvPicPr>
          <p:cNvPr id="56329" name="Picture 10" descr="Risultati immagini per asl foggia"/>
          <p:cNvPicPr>
            <a:picLocks noChangeAspect="1" noChangeArrowheads="1"/>
          </p:cNvPicPr>
          <p:nvPr/>
        </p:nvPicPr>
        <p:blipFill>
          <a:blip r:embed="rId7" cstate="print"/>
          <a:srcRect/>
          <a:stretch>
            <a:fillRect/>
          </a:stretch>
        </p:blipFill>
        <p:spPr bwMode="auto">
          <a:xfrm>
            <a:off x="1259632" y="5301208"/>
            <a:ext cx="701675" cy="701675"/>
          </a:xfrm>
          <a:prstGeom prst="rect">
            <a:avLst/>
          </a:prstGeom>
          <a:noFill/>
          <a:ln w="9525">
            <a:noFill/>
            <a:miter lim="800000"/>
            <a:headEnd/>
            <a:tailEnd/>
          </a:ln>
        </p:spPr>
      </p:pic>
      <p:sp>
        <p:nvSpPr>
          <p:cNvPr id="56330" name="Titolo 1"/>
          <p:cNvSpPr>
            <a:spLocks/>
          </p:cNvSpPr>
          <p:nvPr/>
        </p:nvSpPr>
        <p:spPr bwMode="auto">
          <a:xfrm>
            <a:off x="2699792" y="3429000"/>
            <a:ext cx="4033838" cy="576064"/>
          </a:xfrm>
          <a:prstGeom prst="rect">
            <a:avLst/>
          </a:prstGeom>
          <a:noFill/>
          <a:ln w="9525">
            <a:noFill/>
            <a:miter lim="800000"/>
            <a:headEnd/>
            <a:tailEnd/>
          </a:ln>
        </p:spPr>
        <p:txBody>
          <a:bodyPr anchor="ctr"/>
          <a:lstStyle/>
          <a:p>
            <a:pPr>
              <a:lnSpc>
                <a:spcPct val="150000"/>
              </a:lnSpc>
            </a:pPr>
            <a:r>
              <a:rPr lang="it-IT" sz="1600" b="1" dirty="0">
                <a:latin typeface="Mongolian Baiti" pitchFamily="66" charset="0"/>
              </a:rPr>
              <a:t>ASL LATINA</a:t>
            </a:r>
          </a:p>
        </p:txBody>
      </p:sp>
      <p:sp>
        <p:nvSpPr>
          <p:cNvPr id="56332" name="Titolo 1"/>
          <p:cNvSpPr>
            <a:spLocks/>
          </p:cNvSpPr>
          <p:nvPr/>
        </p:nvSpPr>
        <p:spPr bwMode="auto">
          <a:xfrm>
            <a:off x="2555776" y="6108700"/>
            <a:ext cx="6588224" cy="749300"/>
          </a:xfrm>
          <a:prstGeom prst="rect">
            <a:avLst/>
          </a:prstGeom>
          <a:noFill/>
          <a:ln w="9525">
            <a:noFill/>
            <a:miter lim="800000"/>
            <a:headEnd/>
            <a:tailEnd/>
          </a:ln>
        </p:spPr>
        <p:txBody>
          <a:bodyPr anchor="ctr"/>
          <a:lstStyle/>
          <a:p>
            <a:pPr>
              <a:lnSpc>
                <a:spcPct val="150000"/>
              </a:lnSpc>
            </a:pPr>
            <a:r>
              <a:rPr lang="it-IT" sz="1400" b="1" dirty="0">
                <a:latin typeface="Mongolian Baiti" pitchFamily="66" charset="0"/>
              </a:rPr>
              <a:t>ISTITUTO ZOOPROFILATTICO SPERIMENTALE </a:t>
            </a:r>
            <a:endParaRPr lang="it-IT" sz="1400" b="1" dirty="0" smtClean="0">
              <a:latin typeface="Mongolian Baiti" pitchFamily="66" charset="0"/>
            </a:endParaRPr>
          </a:p>
          <a:p>
            <a:pPr>
              <a:lnSpc>
                <a:spcPct val="150000"/>
              </a:lnSpc>
            </a:pPr>
            <a:r>
              <a:rPr lang="it-IT" sz="1400" b="1" dirty="0" smtClean="0">
                <a:latin typeface="Mongolian Baiti" pitchFamily="66" charset="0"/>
              </a:rPr>
              <a:t>    DELLA </a:t>
            </a:r>
            <a:r>
              <a:rPr lang="it-IT" sz="1400" b="1" dirty="0">
                <a:latin typeface="Mongolian Baiti" pitchFamily="66" charset="0"/>
              </a:rPr>
              <a:t>PUGLIA E DELLA BASILICATA</a:t>
            </a:r>
            <a:endParaRPr lang="it-IT" sz="1400" dirty="0">
              <a:latin typeface="Mongolian Baiti" pitchFamily="66" charset="0"/>
            </a:endParaRPr>
          </a:p>
        </p:txBody>
      </p:sp>
      <p:sp>
        <p:nvSpPr>
          <p:cNvPr id="14" name="Rettangolo 13"/>
          <p:cNvSpPr/>
          <p:nvPr/>
        </p:nvSpPr>
        <p:spPr>
          <a:xfrm>
            <a:off x="467544" y="3429000"/>
            <a:ext cx="447558" cy="707886"/>
          </a:xfrm>
          <a:prstGeom prst="rect">
            <a:avLst/>
          </a:prstGeom>
        </p:spPr>
        <p:txBody>
          <a:bodyPr wrap="none">
            <a:spAutoFit/>
          </a:bodyPr>
          <a:lstStyle/>
          <a:p>
            <a:r>
              <a:rPr lang="it-IT" sz="4000" b="1" baseline="30000" dirty="0" smtClean="0">
                <a:solidFill>
                  <a:srgbClr val="66FFFF"/>
                </a:solidFill>
                <a:latin typeface="Bell MT" pitchFamily="18" charset="0"/>
                <a:cs typeface="Times New Roman" pitchFamily="18" charset="0"/>
              </a:rPr>
              <a:t>1.</a:t>
            </a:r>
            <a:endParaRPr lang="it-IT" sz="4000" dirty="0"/>
          </a:p>
        </p:txBody>
      </p:sp>
      <p:sp>
        <p:nvSpPr>
          <p:cNvPr id="15" name="Rettangolo 14"/>
          <p:cNvSpPr/>
          <p:nvPr/>
        </p:nvSpPr>
        <p:spPr>
          <a:xfrm>
            <a:off x="467544" y="4149080"/>
            <a:ext cx="648072" cy="707886"/>
          </a:xfrm>
          <a:prstGeom prst="rect">
            <a:avLst/>
          </a:prstGeom>
        </p:spPr>
        <p:txBody>
          <a:bodyPr wrap="square">
            <a:spAutoFit/>
          </a:bodyPr>
          <a:lstStyle/>
          <a:p>
            <a:r>
              <a:rPr lang="it-IT" sz="4000" b="1" baseline="30000" dirty="0" smtClean="0">
                <a:solidFill>
                  <a:srgbClr val="66FFFF"/>
                </a:solidFill>
                <a:latin typeface="Bell MT" pitchFamily="18" charset="0"/>
                <a:cs typeface="Times New Roman" pitchFamily="18" charset="0"/>
              </a:rPr>
              <a:t>2.</a:t>
            </a:r>
            <a:endParaRPr lang="it-IT" sz="4000" dirty="0"/>
          </a:p>
        </p:txBody>
      </p:sp>
      <p:sp>
        <p:nvSpPr>
          <p:cNvPr id="16" name="Rettangolo 15"/>
          <p:cNvSpPr/>
          <p:nvPr/>
        </p:nvSpPr>
        <p:spPr>
          <a:xfrm>
            <a:off x="467544" y="5301208"/>
            <a:ext cx="648072" cy="707886"/>
          </a:xfrm>
          <a:prstGeom prst="rect">
            <a:avLst/>
          </a:prstGeom>
        </p:spPr>
        <p:txBody>
          <a:bodyPr wrap="square">
            <a:spAutoFit/>
          </a:bodyPr>
          <a:lstStyle/>
          <a:p>
            <a:r>
              <a:rPr lang="it-IT" sz="4000" b="1" baseline="30000" dirty="0" smtClean="0">
                <a:solidFill>
                  <a:srgbClr val="66FFFF"/>
                </a:solidFill>
                <a:latin typeface="Bell MT" pitchFamily="18" charset="0"/>
                <a:cs typeface="Times New Roman" pitchFamily="18" charset="0"/>
              </a:rPr>
              <a:t>3.</a:t>
            </a:r>
            <a:endParaRPr lang="it-IT" sz="4000" dirty="0"/>
          </a:p>
        </p:txBody>
      </p:sp>
      <p:sp>
        <p:nvSpPr>
          <p:cNvPr id="18" name="Titolo 1"/>
          <p:cNvSpPr>
            <a:spLocks/>
          </p:cNvSpPr>
          <p:nvPr/>
        </p:nvSpPr>
        <p:spPr bwMode="auto">
          <a:xfrm>
            <a:off x="2627784" y="5301208"/>
            <a:ext cx="4033838" cy="576064"/>
          </a:xfrm>
          <a:prstGeom prst="rect">
            <a:avLst/>
          </a:prstGeom>
          <a:noFill/>
          <a:ln w="9525">
            <a:noFill/>
            <a:miter lim="800000"/>
            <a:headEnd/>
            <a:tailEnd/>
          </a:ln>
        </p:spPr>
        <p:txBody>
          <a:bodyPr anchor="ctr"/>
          <a:lstStyle/>
          <a:p>
            <a:pPr>
              <a:lnSpc>
                <a:spcPct val="150000"/>
              </a:lnSpc>
            </a:pPr>
            <a:r>
              <a:rPr lang="it-IT" sz="1600" b="1" dirty="0">
                <a:latin typeface="Mongolian Baiti" pitchFamily="66" charset="0"/>
              </a:rPr>
              <a:t>ASL </a:t>
            </a:r>
            <a:r>
              <a:rPr lang="it-IT" sz="1600" b="1" dirty="0" smtClean="0">
                <a:latin typeface="Mongolian Baiti" pitchFamily="66" charset="0"/>
              </a:rPr>
              <a:t>FOGGIA</a:t>
            </a:r>
            <a:endParaRPr lang="it-IT" sz="1600" b="1" dirty="0">
              <a:latin typeface="Mongolian Baiti" pitchFamily="66" charset="0"/>
            </a:endParaRPr>
          </a:p>
        </p:txBody>
      </p:sp>
      <p:sp>
        <p:nvSpPr>
          <p:cNvPr id="19" name="Rettangolo 18"/>
          <p:cNvSpPr/>
          <p:nvPr/>
        </p:nvSpPr>
        <p:spPr>
          <a:xfrm>
            <a:off x="467544" y="6150114"/>
            <a:ext cx="648072" cy="707886"/>
          </a:xfrm>
          <a:prstGeom prst="rect">
            <a:avLst/>
          </a:prstGeom>
        </p:spPr>
        <p:txBody>
          <a:bodyPr wrap="square">
            <a:spAutoFit/>
          </a:bodyPr>
          <a:lstStyle/>
          <a:p>
            <a:r>
              <a:rPr lang="it-IT" sz="4000" b="1" baseline="30000" dirty="0" smtClean="0">
                <a:solidFill>
                  <a:srgbClr val="66FFFF"/>
                </a:solidFill>
                <a:latin typeface="Bell MT" pitchFamily="18" charset="0"/>
                <a:cs typeface="Times New Roman" pitchFamily="18" charset="0"/>
              </a:rPr>
              <a:t>4.</a:t>
            </a:r>
            <a:endParaRPr lang="it-IT" sz="4000" dirty="0"/>
          </a:p>
        </p:txBody>
      </p:sp>
    </p:spTree>
    <p:extLst>
      <p:ext uri="{BB962C8B-B14F-4D97-AF65-F5344CB8AC3E}">
        <p14:creationId xmlns:p14="http://schemas.microsoft.com/office/powerpoint/2010/main" val="66585728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32656"/>
            <a:ext cx="6836296" cy="1218440"/>
          </a:xfrm>
        </p:spPr>
        <p:txBody>
          <a:bodyPr/>
          <a:lstStyle/>
          <a:p>
            <a:pPr algn="ctr" eaLnBrk="1" fontAlgn="auto" hangingPunct="1">
              <a:spcAft>
                <a:spcPts val="0"/>
              </a:spcAft>
              <a:defRPr/>
            </a:pPr>
            <a:r>
              <a:rPr lang="it-IT" smtClean="0">
                <a:solidFill>
                  <a:srgbClr val="FFC000"/>
                </a:solidFill>
              </a:rPr>
              <a:t>Scopo del lavoro</a:t>
            </a:r>
            <a:endParaRPr lang="it-IT">
              <a:solidFill>
                <a:srgbClr val="FFC000"/>
              </a:solidFill>
            </a:endParaRPr>
          </a:p>
        </p:txBody>
      </p:sp>
      <p:sp>
        <p:nvSpPr>
          <p:cNvPr id="45058" name="Segnaposto testo 2"/>
          <p:cNvSpPr>
            <a:spLocks noGrp="1"/>
          </p:cNvSpPr>
          <p:nvPr>
            <p:ph type="body" idx="1"/>
          </p:nvPr>
        </p:nvSpPr>
        <p:spPr>
          <a:xfrm>
            <a:off x="611188" y="2276475"/>
            <a:ext cx="8064500" cy="2957513"/>
          </a:xfrm>
        </p:spPr>
        <p:txBody>
          <a:bodyPr/>
          <a:lstStyle/>
          <a:p>
            <a:pPr algn="just" eaLnBrk="1" hangingPunct="1">
              <a:lnSpc>
                <a:spcPct val="150000"/>
              </a:lnSpc>
            </a:pPr>
            <a:r>
              <a:rPr lang="it-IT" sz="2400" smtClean="0"/>
              <a:t>Valutare la presenza di SOLFITI in categorie alimentari per le quali non ne è consentito l’utilizzo ma per le quali, in relazione alla tecnologia di produzione, una quantità residuale potrebbe essere presente al fine di proporre un livello soglia, [fatto salvo quanto previsto dal Reg. (UE) n. 1169/2011.]]</a:t>
            </a:r>
          </a:p>
        </p:txBody>
      </p:sp>
      <p:pic>
        <p:nvPicPr>
          <p:cNvPr id="7" name="Immagine 6" descr="obiettivi-positivi-1.jpg"/>
          <p:cNvPicPr>
            <a:picLocks noChangeAspect="1"/>
          </p:cNvPicPr>
          <p:nvPr/>
        </p:nvPicPr>
        <p:blipFill>
          <a:blip r:embed="rId2" cstate="print"/>
          <a:srcRect l="16736" t="-2919"/>
          <a:stretch>
            <a:fillRect/>
          </a:stretch>
        </p:blipFill>
        <p:spPr>
          <a:xfrm>
            <a:off x="6085572" y="0"/>
            <a:ext cx="3058428" cy="252028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2618" y="64368"/>
            <a:ext cx="7772400" cy="1029800"/>
          </a:xfrm>
        </p:spPr>
        <p:txBody>
          <a:bodyPr/>
          <a:lstStyle/>
          <a:p>
            <a:pPr eaLnBrk="1" fontAlgn="auto" hangingPunct="1">
              <a:spcAft>
                <a:spcPts val="0"/>
              </a:spcAft>
              <a:defRPr/>
            </a:pPr>
            <a:r>
              <a:rPr lang="it-IT" smtClean="0">
                <a:solidFill>
                  <a:srgbClr val="FFC000"/>
                </a:solidFill>
                <a:effectLst>
                  <a:outerShdw blurRad="38100" dist="38100" dir="2700000" algn="tl">
                    <a:srgbClr val="000000">
                      <a:alpha val="43137"/>
                    </a:srgbClr>
                  </a:outerShdw>
                </a:effectLst>
              </a:rPr>
              <a:t>Materiali e Metodi</a:t>
            </a:r>
            <a:endParaRPr lang="it-IT">
              <a:solidFill>
                <a:srgbClr val="FFC000"/>
              </a:solidFill>
              <a:effectLst>
                <a:outerShdw blurRad="38100" dist="38100" dir="2700000" algn="tl">
                  <a:srgbClr val="000000">
                    <a:alpha val="43137"/>
                  </a:srgbClr>
                </a:outerShdw>
              </a:effectLst>
            </a:endParaRPr>
          </a:p>
        </p:txBody>
      </p:sp>
      <p:sp>
        <p:nvSpPr>
          <p:cNvPr id="46082" name="Segnaposto testo 2"/>
          <p:cNvSpPr>
            <a:spLocks noGrp="1"/>
          </p:cNvSpPr>
          <p:nvPr>
            <p:ph type="body" idx="1"/>
          </p:nvPr>
        </p:nvSpPr>
        <p:spPr>
          <a:xfrm>
            <a:off x="611188" y="1125538"/>
            <a:ext cx="7772400" cy="1079500"/>
          </a:xfrm>
        </p:spPr>
        <p:txBody>
          <a:bodyPr/>
          <a:lstStyle/>
          <a:p>
            <a:pPr eaLnBrk="1" hangingPunct="1"/>
            <a:r>
              <a:rPr lang="it-IT" sz="2400" smtClean="0"/>
              <a:t>38 campioni di preparazioni di carni fresche (hamburger e salsicce suine)</a:t>
            </a:r>
          </a:p>
        </p:txBody>
      </p:sp>
      <p:pic>
        <p:nvPicPr>
          <p:cNvPr id="6" name="Immagine 5"/>
          <p:cNvPicPr>
            <a:picLocks noChangeAspect="1"/>
          </p:cNvPicPr>
          <p:nvPr/>
        </p:nvPicPr>
        <p:blipFill rotWithShape="1">
          <a:blip r:embed="rId2" cstate="print">
            <a:extLst/>
          </a:blip>
          <a:srcRect t="27842" r="22378"/>
          <a:stretch/>
        </p:blipFill>
        <p:spPr>
          <a:xfrm>
            <a:off x="6883623" y="321667"/>
            <a:ext cx="1995955" cy="6706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magine 7" descr="Cattura.PNG"/>
          <p:cNvPicPr>
            <a:picLocks noChangeAspect="1"/>
          </p:cNvPicPr>
          <p:nvPr/>
        </p:nvPicPr>
        <p:blipFill>
          <a:blip r:embed="rId3" cstate="print"/>
          <a:srcRect l="4301" r="3817"/>
          <a:stretch>
            <a:fillRect/>
          </a:stretch>
        </p:blipFill>
        <p:spPr>
          <a:xfrm>
            <a:off x="6178589" y="4373163"/>
            <a:ext cx="2793118" cy="1710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085" name="Picture 7"/>
          <p:cNvPicPr>
            <a:picLocks noChangeAspect="1" noChangeArrowheads="1"/>
          </p:cNvPicPr>
          <p:nvPr/>
        </p:nvPicPr>
        <p:blipFill>
          <a:blip r:embed="rId4" cstate="print"/>
          <a:srcRect/>
          <a:stretch>
            <a:fillRect/>
          </a:stretch>
        </p:blipFill>
        <p:spPr bwMode="auto">
          <a:xfrm>
            <a:off x="0" y="1989138"/>
            <a:ext cx="6011863" cy="4752975"/>
          </a:xfrm>
          <a:prstGeom prst="rect">
            <a:avLst/>
          </a:prstGeom>
          <a:noFill/>
          <a:ln w="9525">
            <a:noFill/>
            <a:miter lim="800000"/>
            <a:headEnd/>
            <a:tailEnd/>
          </a:ln>
        </p:spPr>
      </p:pic>
      <p:pic>
        <p:nvPicPr>
          <p:cNvPr id="46086" name="Picture 10"/>
          <p:cNvPicPr>
            <a:picLocks noChangeAspect="1" noChangeArrowheads="1"/>
          </p:cNvPicPr>
          <p:nvPr/>
        </p:nvPicPr>
        <p:blipFill>
          <a:blip r:embed="rId5" cstate="print"/>
          <a:srcRect/>
          <a:stretch>
            <a:fillRect/>
          </a:stretch>
        </p:blipFill>
        <p:spPr bwMode="auto">
          <a:xfrm>
            <a:off x="6184900" y="1989138"/>
            <a:ext cx="2782888" cy="22796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116632"/>
            <a:ext cx="7772400" cy="957792"/>
          </a:xfrm>
        </p:spPr>
        <p:txBody>
          <a:bodyPr/>
          <a:lstStyle/>
          <a:p>
            <a:pPr algn="ctr" eaLnBrk="1" fontAlgn="auto" hangingPunct="1">
              <a:spcAft>
                <a:spcPts val="0"/>
              </a:spcAft>
              <a:defRPr/>
            </a:pPr>
            <a:r>
              <a:rPr lang="it-IT" smtClean="0">
                <a:solidFill>
                  <a:srgbClr val="FFC000"/>
                </a:solidFill>
              </a:rPr>
              <a:t>Campioni positivi</a:t>
            </a:r>
            <a:endParaRPr lang="it-IT">
              <a:solidFill>
                <a:srgbClr val="FFC000"/>
              </a:solidFill>
            </a:endParaRPr>
          </a:p>
        </p:txBody>
      </p:sp>
      <p:pic>
        <p:nvPicPr>
          <p:cNvPr id="52226" name="Picture 4"/>
          <p:cNvPicPr>
            <a:picLocks noChangeAspect="1" noChangeArrowheads="1"/>
          </p:cNvPicPr>
          <p:nvPr/>
        </p:nvPicPr>
        <p:blipFill>
          <a:blip r:embed="rId2" cstate="print"/>
          <a:srcRect/>
          <a:stretch>
            <a:fillRect/>
          </a:stretch>
        </p:blipFill>
        <p:spPr bwMode="auto">
          <a:xfrm>
            <a:off x="250825" y="1125538"/>
            <a:ext cx="8642350" cy="55435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702618" y="46468"/>
            <a:ext cx="7772400" cy="743432"/>
          </a:xfrm>
        </p:spPr>
        <p:txBody>
          <a:bodyPr tIns="0">
            <a:noAutofit/>
            <a:scene3d>
              <a:camera prst="orthographicFront"/>
              <a:lightRig rig="freezing" dir="t">
                <a:rot lat="0" lon="0" rev="5640000"/>
              </a:lightRig>
            </a:scene3d>
            <a:sp3d prstMaterial="flat">
              <a:bevelT w="38100" h="38100"/>
            </a:sp3d>
          </a:bodyPr>
          <a:lstStyle/>
          <a:p>
            <a:pPr eaLnBrk="1" fontAlgn="auto" hangingPunct="1">
              <a:spcAft>
                <a:spcPts val="0"/>
              </a:spcAft>
              <a:defRPr/>
            </a:pPr>
            <a:r>
              <a:rPr lang="it-IT" sz="5600" b="1" smtClean="0">
                <a:ln w="635">
                  <a:noFill/>
                </a:ln>
                <a:solidFill>
                  <a:srgbClr val="FFC000"/>
                </a:solidFill>
                <a:effectLst>
                  <a:outerShdw blurRad="38100" dist="38100" dir="2700000" algn="tl">
                    <a:srgbClr val="000000">
                      <a:alpha val="43137"/>
                    </a:srgbClr>
                  </a:outerShdw>
                </a:effectLst>
              </a:rPr>
              <a:t>Materiali e Metodi</a:t>
            </a:r>
            <a:endParaRPr lang="it-IT" sz="5600" b="1">
              <a:ln w="635">
                <a:noFill/>
              </a:ln>
              <a:solidFill>
                <a:srgbClr val="FFC000"/>
              </a:solidFill>
              <a:effectLst>
                <a:outerShdw blurRad="38100" dist="38100" dir="2700000" algn="tl">
                  <a:srgbClr val="000000">
                    <a:alpha val="43137"/>
                  </a:srgbClr>
                </a:outerShdw>
              </a:effectLst>
            </a:endParaRPr>
          </a:p>
        </p:txBody>
      </p:sp>
      <p:sp>
        <p:nvSpPr>
          <p:cNvPr id="47106" name="Segnaposto testo 2"/>
          <p:cNvSpPr>
            <a:spLocks noGrp="1"/>
          </p:cNvSpPr>
          <p:nvPr>
            <p:ph type="body" idx="4294967295"/>
          </p:nvPr>
        </p:nvSpPr>
        <p:spPr>
          <a:xfrm>
            <a:off x="0" y="908050"/>
            <a:ext cx="9144000" cy="1079500"/>
          </a:xfrm>
        </p:spPr>
        <p:txBody>
          <a:bodyPr lIns="45720" rIns="45720"/>
          <a:lstStyle/>
          <a:p>
            <a:pPr marL="0" indent="0" algn="ctr" eaLnBrk="1" hangingPunct="1">
              <a:lnSpc>
                <a:spcPct val="80000"/>
              </a:lnSpc>
              <a:buFont typeface="Wingdings 2" pitchFamily="18" charset="2"/>
              <a:buNone/>
            </a:pPr>
            <a:r>
              <a:rPr lang="it-IT" sz="2400" b="1" smtClean="0">
                <a:solidFill>
                  <a:srgbClr val="66FFFF"/>
                </a:solidFill>
              </a:rPr>
              <a:t>Metodo in cromatografia ionica con rivelazione conduttimetrica soppressa</a:t>
            </a:r>
          </a:p>
          <a:p>
            <a:pPr marL="0" indent="0" algn="ctr" eaLnBrk="1" hangingPunct="1">
              <a:lnSpc>
                <a:spcPct val="80000"/>
              </a:lnSpc>
              <a:buFont typeface="Wingdings 2" pitchFamily="18" charset="2"/>
              <a:buNone/>
            </a:pPr>
            <a:r>
              <a:rPr lang="it-IT" sz="2000" smtClean="0">
                <a:solidFill>
                  <a:srgbClr val="66FFFF"/>
                </a:solidFill>
              </a:rPr>
              <a:t>(</a:t>
            </a:r>
            <a:r>
              <a:rPr lang="it-IT" sz="2000" i="1" smtClean="0">
                <a:solidFill>
                  <a:srgbClr val="66FFFF"/>
                </a:solidFill>
              </a:rPr>
              <a:t>attualmente al vaglio del Gruppo di lavoro “Analisi chimiche della carni” dell’UNI quale metodo ufficiale per questo tipo di determinazione</a:t>
            </a:r>
            <a:r>
              <a:rPr lang="it-IT" sz="2000" smtClean="0">
                <a:solidFill>
                  <a:srgbClr val="66FFFF"/>
                </a:solidFill>
              </a:rPr>
              <a:t>) </a:t>
            </a:r>
          </a:p>
        </p:txBody>
      </p:sp>
      <p:pic>
        <p:nvPicPr>
          <p:cNvPr id="6" name="Immagine 5"/>
          <p:cNvPicPr>
            <a:picLocks noChangeAspect="1"/>
          </p:cNvPicPr>
          <p:nvPr/>
        </p:nvPicPr>
        <p:blipFill rotWithShape="1">
          <a:blip r:embed="rId2" cstate="print">
            <a:extLst/>
          </a:blip>
          <a:srcRect t="27842" r="22378"/>
          <a:stretch/>
        </p:blipFill>
        <p:spPr>
          <a:xfrm>
            <a:off x="6988398" y="61317"/>
            <a:ext cx="1995955" cy="6706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7108" name="Picture 8"/>
          <p:cNvPicPr>
            <a:picLocks noChangeAspect="1" noChangeArrowheads="1"/>
          </p:cNvPicPr>
          <p:nvPr/>
        </p:nvPicPr>
        <p:blipFill>
          <a:blip r:embed="rId3" cstate="print"/>
          <a:srcRect/>
          <a:stretch>
            <a:fillRect/>
          </a:stretch>
        </p:blipFill>
        <p:spPr bwMode="auto">
          <a:xfrm>
            <a:off x="107950" y="2146300"/>
            <a:ext cx="6624638" cy="4649788"/>
          </a:xfrm>
          <a:prstGeom prst="rect">
            <a:avLst/>
          </a:prstGeom>
          <a:noFill/>
          <a:ln w="9525">
            <a:noFill/>
            <a:miter lim="800000"/>
            <a:headEnd/>
            <a:tailEnd/>
          </a:ln>
        </p:spPr>
      </p:pic>
      <p:sp>
        <p:nvSpPr>
          <p:cNvPr id="47109" name="Line 9"/>
          <p:cNvSpPr>
            <a:spLocks noChangeShapeType="1"/>
          </p:cNvSpPr>
          <p:nvPr/>
        </p:nvSpPr>
        <p:spPr bwMode="auto">
          <a:xfrm flipV="1">
            <a:off x="5940425" y="3141663"/>
            <a:ext cx="1223963" cy="431800"/>
          </a:xfrm>
          <a:prstGeom prst="line">
            <a:avLst/>
          </a:prstGeom>
          <a:noFill/>
          <a:ln w="19050">
            <a:solidFill>
              <a:srgbClr val="FF0000"/>
            </a:solidFill>
            <a:round/>
            <a:headEnd/>
            <a:tailEnd/>
          </a:ln>
        </p:spPr>
        <p:txBody>
          <a:bodyPr/>
          <a:lstStyle/>
          <a:p>
            <a:endParaRPr lang="it-IT"/>
          </a:p>
        </p:txBody>
      </p:sp>
      <p:sp>
        <p:nvSpPr>
          <p:cNvPr id="47110" name="Text Box 10"/>
          <p:cNvSpPr txBox="1">
            <a:spLocks noChangeArrowheads="1"/>
          </p:cNvSpPr>
          <p:nvPr/>
        </p:nvSpPr>
        <p:spPr bwMode="auto">
          <a:xfrm>
            <a:off x="6948488" y="2708275"/>
            <a:ext cx="2087562" cy="366713"/>
          </a:xfrm>
          <a:prstGeom prst="rect">
            <a:avLst/>
          </a:prstGeom>
          <a:noFill/>
          <a:ln w="9525">
            <a:noFill/>
            <a:miter lim="800000"/>
            <a:headEnd/>
            <a:tailEnd/>
          </a:ln>
        </p:spPr>
        <p:txBody>
          <a:bodyPr>
            <a:spAutoFit/>
          </a:bodyPr>
          <a:lstStyle/>
          <a:p>
            <a:pPr>
              <a:spcBef>
                <a:spcPct val="50000"/>
              </a:spcBef>
            </a:pPr>
            <a:r>
              <a:rPr lang="it-IT">
                <a:solidFill>
                  <a:srgbClr val="FFFF00"/>
                </a:solidFill>
                <a:latin typeface="Mongolian Baiti" pitchFamily="66" charset="0"/>
              </a:rPr>
              <a:t>[SO</a:t>
            </a:r>
            <a:r>
              <a:rPr lang="it-IT" baseline="-25000">
                <a:solidFill>
                  <a:srgbClr val="FFFF00"/>
                </a:solidFill>
                <a:latin typeface="Mongolian Baiti" pitchFamily="66" charset="0"/>
              </a:rPr>
              <a:t>2</a:t>
            </a:r>
            <a:r>
              <a:rPr lang="it-IT">
                <a:solidFill>
                  <a:srgbClr val="FFFF00"/>
                </a:solidFill>
                <a:latin typeface="Mongolian Baiti" pitchFamily="66" charset="0"/>
              </a:rPr>
              <a:t>] = 26.3 mg/kg</a:t>
            </a:r>
          </a:p>
        </p:txBody>
      </p:sp>
      <p:sp>
        <p:nvSpPr>
          <p:cNvPr id="47111" name="Text Box 11"/>
          <p:cNvSpPr txBox="1">
            <a:spLocks noChangeArrowheads="1"/>
          </p:cNvSpPr>
          <p:nvPr/>
        </p:nvSpPr>
        <p:spPr bwMode="auto">
          <a:xfrm>
            <a:off x="6804025" y="4797425"/>
            <a:ext cx="2289175" cy="366713"/>
          </a:xfrm>
          <a:prstGeom prst="rect">
            <a:avLst/>
          </a:prstGeom>
          <a:noFill/>
          <a:ln w="9525">
            <a:noFill/>
            <a:miter lim="800000"/>
            <a:headEnd/>
            <a:tailEnd/>
          </a:ln>
        </p:spPr>
        <p:txBody>
          <a:bodyPr>
            <a:spAutoFit/>
          </a:bodyPr>
          <a:lstStyle/>
          <a:p>
            <a:pPr>
              <a:spcBef>
                <a:spcPct val="50000"/>
              </a:spcBef>
            </a:pPr>
            <a:r>
              <a:rPr lang="it-IT">
                <a:solidFill>
                  <a:srgbClr val="FFFF00"/>
                </a:solidFill>
                <a:latin typeface="Mongolian Baiti" pitchFamily="66" charset="0"/>
              </a:rPr>
              <a:t>[SO</a:t>
            </a:r>
            <a:r>
              <a:rPr lang="it-IT" baseline="-25000">
                <a:solidFill>
                  <a:srgbClr val="FFFF00"/>
                </a:solidFill>
                <a:latin typeface="Mongolian Baiti" pitchFamily="66" charset="0"/>
              </a:rPr>
              <a:t>2</a:t>
            </a:r>
            <a:r>
              <a:rPr lang="it-IT">
                <a:solidFill>
                  <a:srgbClr val="FFFF00"/>
                </a:solidFill>
                <a:latin typeface="Mongolian Baiti" pitchFamily="66" charset="0"/>
              </a:rPr>
              <a:t>] = 1060.3 mg/kg</a:t>
            </a:r>
          </a:p>
        </p:txBody>
      </p:sp>
      <p:sp>
        <p:nvSpPr>
          <p:cNvPr id="47112" name="Line 12"/>
          <p:cNvSpPr>
            <a:spLocks noChangeShapeType="1"/>
          </p:cNvSpPr>
          <p:nvPr/>
        </p:nvSpPr>
        <p:spPr bwMode="auto">
          <a:xfrm flipV="1">
            <a:off x="6084888" y="5229225"/>
            <a:ext cx="1223962" cy="431800"/>
          </a:xfrm>
          <a:prstGeom prst="line">
            <a:avLst/>
          </a:prstGeom>
          <a:noFill/>
          <a:ln w="19050">
            <a:solidFill>
              <a:srgbClr val="FF0000"/>
            </a:solidFill>
            <a:round/>
            <a:headEnd/>
            <a:tailEnd/>
          </a:ln>
        </p:spPr>
        <p:txBody>
          <a:bodyPr/>
          <a:lstStyle/>
          <a:p>
            <a:endParaRPr lang="it-IT"/>
          </a:p>
        </p:txBody>
      </p:sp>
    </p:spTree>
    <p:extLst>
      <p:ext uri="{BB962C8B-B14F-4D97-AF65-F5344CB8AC3E}">
        <p14:creationId xmlns:p14="http://schemas.microsoft.com/office/powerpoint/2010/main" val="183506755"/>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116632"/>
            <a:ext cx="7772400" cy="861752"/>
          </a:xfrm>
        </p:spPr>
        <p:txBody>
          <a:bodyPr/>
          <a:lstStyle/>
          <a:p>
            <a:pPr algn="ctr" eaLnBrk="1" fontAlgn="auto" hangingPunct="1">
              <a:spcAft>
                <a:spcPts val="0"/>
              </a:spcAft>
              <a:defRPr/>
            </a:pPr>
            <a:r>
              <a:rPr lang="it-IT" smtClean="0">
                <a:solidFill>
                  <a:srgbClr val="FFC000"/>
                </a:solidFill>
              </a:rPr>
              <a:t>Considerazioni</a:t>
            </a:r>
            <a:endParaRPr lang="it-IT">
              <a:solidFill>
                <a:srgbClr val="FFC000"/>
              </a:solidFill>
            </a:endParaRPr>
          </a:p>
        </p:txBody>
      </p:sp>
      <p:sp>
        <p:nvSpPr>
          <p:cNvPr id="53250" name="Segnaposto testo 2"/>
          <p:cNvSpPr>
            <a:spLocks noGrp="1"/>
          </p:cNvSpPr>
          <p:nvPr>
            <p:ph type="body" idx="1"/>
          </p:nvPr>
        </p:nvSpPr>
        <p:spPr>
          <a:xfrm>
            <a:off x="323850" y="4797425"/>
            <a:ext cx="2447925" cy="792163"/>
          </a:xfrm>
        </p:spPr>
        <p:txBody>
          <a:bodyPr/>
          <a:lstStyle/>
          <a:p>
            <a:pPr eaLnBrk="1" hangingPunct="1"/>
            <a:r>
              <a:rPr lang="it-IT" smtClean="0"/>
              <a:t>Gruppo B</a:t>
            </a:r>
          </a:p>
          <a:p>
            <a:pPr eaLnBrk="1" hangingPunct="1"/>
            <a:endParaRPr lang="it-IT" smtClean="0"/>
          </a:p>
        </p:txBody>
      </p:sp>
      <p:sp>
        <p:nvSpPr>
          <p:cNvPr id="53251" name="CasellaDiTesto 3"/>
          <p:cNvSpPr txBox="1">
            <a:spLocks noChangeArrowheads="1"/>
          </p:cNvSpPr>
          <p:nvPr/>
        </p:nvSpPr>
        <p:spPr bwMode="auto">
          <a:xfrm>
            <a:off x="323850" y="2420938"/>
            <a:ext cx="1800225" cy="708025"/>
          </a:xfrm>
          <a:prstGeom prst="rect">
            <a:avLst/>
          </a:prstGeom>
          <a:noFill/>
          <a:ln w="9525">
            <a:noFill/>
            <a:miter lim="800000"/>
            <a:headEnd/>
            <a:tailEnd/>
          </a:ln>
        </p:spPr>
        <p:txBody>
          <a:bodyPr>
            <a:spAutoFit/>
          </a:bodyPr>
          <a:lstStyle/>
          <a:p>
            <a:r>
              <a:rPr lang="it-IT" sz="2200">
                <a:latin typeface="Constantia" pitchFamily="18" charset="0"/>
              </a:rPr>
              <a:t>Gruppo A </a:t>
            </a:r>
          </a:p>
          <a:p>
            <a:r>
              <a:rPr lang="it-IT">
                <a:latin typeface="Constantia" pitchFamily="18" charset="0"/>
              </a:rPr>
              <a:t> </a:t>
            </a:r>
          </a:p>
        </p:txBody>
      </p:sp>
      <p:pic>
        <p:nvPicPr>
          <p:cNvPr id="53252" name="Picture 2"/>
          <p:cNvPicPr>
            <a:picLocks noChangeAspect="1" noChangeArrowheads="1"/>
          </p:cNvPicPr>
          <p:nvPr/>
        </p:nvPicPr>
        <p:blipFill>
          <a:blip r:embed="rId2" cstate="print"/>
          <a:srcRect/>
          <a:stretch>
            <a:fillRect/>
          </a:stretch>
        </p:blipFill>
        <p:spPr bwMode="auto">
          <a:xfrm>
            <a:off x="2700338" y="1020763"/>
            <a:ext cx="6119812" cy="2768600"/>
          </a:xfrm>
          <a:prstGeom prst="rect">
            <a:avLst/>
          </a:prstGeom>
          <a:noFill/>
          <a:ln w="9525">
            <a:noFill/>
            <a:miter lim="800000"/>
            <a:headEnd/>
            <a:tailEnd/>
          </a:ln>
        </p:spPr>
      </p:pic>
      <p:pic>
        <p:nvPicPr>
          <p:cNvPr id="53253" name="Picture 3"/>
          <p:cNvPicPr>
            <a:picLocks noChangeAspect="1" noChangeArrowheads="1"/>
          </p:cNvPicPr>
          <p:nvPr/>
        </p:nvPicPr>
        <p:blipFill>
          <a:blip r:embed="rId3" cstate="print"/>
          <a:srcRect/>
          <a:stretch>
            <a:fillRect/>
          </a:stretch>
        </p:blipFill>
        <p:spPr bwMode="auto">
          <a:xfrm>
            <a:off x="2700338" y="3933825"/>
            <a:ext cx="6119812" cy="2768600"/>
          </a:xfrm>
          <a:prstGeom prst="rect">
            <a:avLst/>
          </a:prstGeom>
          <a:noFill/>
          <a:ln w="9525">
            <a:noFill/>
            <a:miter lim="800000"/>
            <a:headEnd/>
            <a:tailEnd/>
          </a:ln>
        </p:spPr>
      </p:pic>
      <p:sp>
        <p:nvSpPr>
          <p:cNvPr id="5" name="Freccia a destra 4"/>
          <p:cNvSpPr/>
          <p:nvPr/>
        </p:nvSpPr>
        <p:spPr>
          <a:xfrm>
            <a:off x="1908175" y="2420938"/>
            <a:ext cx="977900" cy="484187"/>
          </a:xfrm>
          <a:prstGeom prst="rightArrow">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Freccia a destra 7"/>
          <p:cNvSpPr/>
          <p:nvPr/>
        </p:nvSpPr>
        <p:spPr>
          <a:xfrm>
            <a:off x="1908175" y="4797425"/>
            <a:ext cx="977900" cy="484188"/>
          </a:xfrm>
          <a:prstGeom prst="rightArrow">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04664"/>
            <a:ext cx="7772400" cy="861752"/>
          </a:xfrm>
        </p:spPr>
        <p:txBody>
          <a:bodyPr/>
          <a:lstStyle/>
          <a:p>
            <a:pPr algn="ctr" eaLnBrk="1" fontAlgn="auto" hangingPunct="1">
              <a:spcAft>
                <a:spcPts val="0"/>
              </a:spcAft>
              <a:defRPr/>
            </a:pPr>
            <a:r>
              <a:rPr lang="it-IT" sz="3600" dirty="0" smtClean="0">
                <a:solidFill>
                  <a:srgbClr val="FFC000"/>
                </a:solidFill>
              </a:rPr>
              <a:t>Provvedimenti adottati dall'A.C.</a:t>
            </a:r>
            <a:br>
              <a:rPr lang="it-IT" sz="3600" dirty="0" smtClean="0">
                <a:solidFill>
                  <a:srgbClr val="FFC000"/>
                </a:solidFill>
              </a:rPr>
            </a:br>
            <a:endParaRPr lang="it-IT" sz="3600" dirty="0">
              <a:solidFill>
                <a:srgbClr val="FFC000"/>
              </a:solidFill>
            </a:endParaRPr>
          </a:p>
        </p:txBody>
      </p:sp>
      <p:sp>
        <p:nvSpPr>
          <p:cNvPr id="3" name="Segnaposto testo 2"/>
          <p:cNvSpPr>
            <a:spLocks noGrp="1"/>
          </p:cNvSpPr>
          <p:nvPr>
            <p:ph type="body" idx="1"/>
          </p:nvPr>
        </p:nvSpPr>
        <p:spPr>
          <a:xfrm>
            <a:off x="755576" y="1052736"/>
            <a:ext cx="7772400" cy="1509712"/>
          </a:xfrm>
        </p:spPr>
        <p:txBody>
          <a:bodyPr/>
          <a:lstStyle/>
          <a:p>
            <a:r>
              <a:rPr lang="it-IT" dirty="0" smtClean="0">
                <a:solidFill>
                  <a:srgbClr val="66FFFF"/>
                </a:solidFill>
              </a:rPr>
              <a:t>Ipotesi di reato: art.5 </a:t>
            </a:r>
            <a:r>
              <a:rPr lang="it-IT" dirty="0" err="1" smtClean="0">
                <a:solidFill>
                  <a:srgbClr val="66FFFF"/>
                </a:solidFill>
              </a:rPr>
              <a:t>lett</a:t>
            </a:r>
            <a:r>
              <a:rPr lang="it-IT" dirty="0" smtClean="0">
                <a:solidFill>
                  <a:srgbClr val="66FFFF"/>
                </a:solidFill>
              </a:rPr>
              <a:t>. c) della Legge 30 Aprile 1962 n.283, Art. 444 del Codice Penale, titol0 VI – dei delitti contro la incolumità pubblica;</a:t>
            </a:r>
          </a:p>
          <a:p>
            <a:r>
              <a:rPr lang="it-IT" dirty="0" smtClean="0">
                <a:solidFill>
                  <a:srgbClr val="66FFFF"/>
                </a:solidFill>
              </a:rPr>
              <a:t>Capo II – Dei delitti di comune pericolo mediante frode.</a:t>
            </a:r>
          </a:p>
          <a:p>
            <a:endParaRPr lang="it-IT" dirty="0">
              <a:solidFill>
                <a:srgbClr val="66FFFF"/>
              </a:solidFill>
            </a:endParaRPr>
          </a:p>
          <a:p>
            <a:r>
              <a:rPr lang="it-IT" i="1" dirty="0" smtClean="0">
                <a:solidFill>
                  <a:srgbClr val="66FFFF"/>
                </a:solidFill>
              </a:rPr>
              <a:t>….reato di cui all’Art.5, </a:t>
            </a:r>
            <a:r>
              <a:rPr lang="it-IT" i="1" dirty="0" err="1" smtClean="0">
                <a:solidFill>
                  <a:srgbClr val="66FFFF"/>
                </a:solidFill>
              </a:rPr>
              <a:t>lett</a:t>
            </a:r>
            <a:r>
              <a:rPr lang="it-IT" i="1" dirty="0" smtClean="0">
                <a:solidFill>
                  <a:srgbClr val="66FFFF"/>
                </a:solidFill>
              </a:rPr>
              <a:t>. g</a:t>
            </a:r>
            <a:r>
              <a:rPr lang="it-IT" dirty="0" smtClean="0">
                <a:solidFill>
                  <a:srgbClr val="66FFFF"/>
                </a:solidFill>
              </a:rPr>
              <a:t>), 7 e 22 della L. 283</a:t>
            </a:r>
            <a:endParaRPr lang="it-IT" i="1" dirty="0" smtClean="0">
              <a:solidFill>
                <a:srgbClr val="66FFFF"/>
              </a:solidFill>
            </a:endParaRPr>
          </a:p>
          <a:p>
            <a:endParaRPr lang="it-IT" i="1" dirty="0">
              <a:solidFill>
                <a:srgbClr val="66FFFF"/>
              </a:solidFill>
            </a:endParaRPr>
          </a:p>
          <a:p>
            <a:r>
              <a:rPr lang="it-IT" dirty="0" smtClean="0">
                <a:solidFill>
                  <a:srgbClr val="66FFFF"/>
                </a:solidFill>
              </a:rPr>
              <a:t>L’aggiunta di additivi chimici di qualsiasi natura non autorizzati con D.M. del Ministero della  salute o, nel caso in cui siano stati autorizzati senza osservanza delle Norme previste per il loro impiego – Art. 440 -  Adulterazione e contraffazione delle sostanze alimentari……è punito con la reclusione da 3 a 10 anni.</a:t>
            </a:r>
          </a:p>
          <a:p>
            <a:endParaRPr lang="it-IT" dirty="0"/>
          </a:p>
          <a:p>
            <a:r>
              <a:rPr lang="it-IT" dirty="0" smtClean="0"/>
              <a:t> </a:t>
            </a:r>
            <a:endParaRPr lang="it-IT" dirty="0"/>
          </a:p>
        </p:txBody>
      </p:sp>
    </p:spTree>
    <p:extLst>
      <p:ext uri="{BB962C8B-B14F-4D97-AF65-F5344CB8AC3E}">
        <p14:creationId xmlns:p14="http://schemas.microsoft.com/office/powerpoint/2010/main" val="70767527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683568" y="188640"/>
            <a:ext cx="7851648" cy="1067544"/>
          </a:xfrm>
        </p:spPr>
        <p:txBody>
          <a:bodyPr/>
          <a:lstStyle/>
          <a:p>
            <a:pPr algn="ctr" eaLnBrk="1" fontAlgn="auto" hangingPunct="1">
              <a:spcAft>
                <a:spcPts val="0"/>
              </a:spcAft>
              <a:defRPr/>
            </a:pPr>
            <a:r>
              <a:rPr lang="it-IT" dirty="0" smtClean="0">
                <a:solidFill>
                  <a:srgbClr val="FFC000"/>
                </a:solidFill>
              </a:rPr>
              <a:t>Caratteristiche base</a:t>
            </a:r>
            <a:endParaRPr lang="it-IT" dirty="0">
              <a:solidFill>
                <a:srgbClr val="FFC000"/>
              </a:solidFill>
            </a:endParaRPr>
          </a:p>
        </p:txBody>
      </p:sp>
      <p:sp>
        <p:nvSpPr>
          <p:cNvPr id="6" name="CasellaDiTesto 5"/>
          <p:cNvSpPr txBox="1">
            <a:spLocks noChangeArrowheads="1"/>
          </p:cNvSpPr>
          <p:nvPr/>
        </p:nvSpPr>
        <p:spPr bwMode="auto">
          <a:xfrm>
            <a:off x="684213" y="5646738"/>
            <a:ext cx="7991475" cy="1200150"/>
          </a:xfrm>
          <a:prstGeom prst="rect">
            <a:avLst/>
          </a:prstGeom>
          <a:noFill/>
          <a:ln w="9525">
            <a:noFill/>
            <a:miter lim="800000"/>
            <a:headEnd/>
            <a:tailEnd/>
          </a:ln>
        </p:spPr>
        <p:txBody>
          <a:bodyPr>
            <a:spAutoFit/>
          </a:bodyPr>
          <a:lstStyle/>
          <a:p>
            <a:pPr algn="ctr"/>
            <a:r>
              <a:rPr lang="it-IT" sz="2400" b="1">
                <a:solidFill>
                  <a:schemeClr val="accent1"/>
                </a:solidFill>
                <a:latin typeface="Constantia" pitchFamily="18" charset="0"/>
              </a:rPr>
              <a:t>“</a:t>
            </a:r>
            <a:r>
              <a:rPr lang="it-IT" sz="2400" i="1" u="sng">
                <a:solidFill>
                  <a:schemeClr val="accent1"/>
                </a:solidFill>
                <a:latin typeface="Constantia" pitchFamily="18" charset="0"/>
              </a:rPr>
              <a:t>anche se ritenuto non nocivo, l’additivo non è consentito se non è necessario</a:t>
            </a:r>
            <a:r>
              <a:rPr lang="it-IT" sz="2400" i="1">
                <a:solidFill>
                  <a:schemeClr val="accent1"/>
                </a:solidFill>
                <a:latin typeface="Constantia" pitchFamily="18" charset="0"/>
              </a:rPr>
              <a:t>”</a:t>
            </a:r>
          </a:p>
          <a:p>
            <a:pPr algn="ctr"/>
            <a:endParaRPr lang="it-IT" sz="2400" u="sng">
              <a:solidFill>
                <a:schemeClr val="accent1"/>
              </a:solidFill>
              <a:latin typeface="Constantia" pitchFamily="18" charset="0"/>
            </a:endParaRPr>
          </a:p>
        </p:txBody>
      </p:sp>
      <p:graphicFrame>
        <p:nvGraphicFramePr>
          <p:cNvPr id="5" name="Diagramma 4"/>
          <p:cNvGraphicFramePr/>
          <p:nvPr/>
        </p:nvGraphicFramePr>
        <p:xfrm>
          <a:off x="179512" y="1484784"/>
          <a:ext cx="8964488"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par>
                          <p:cTn id="14" fill="hold">
                            <p:stCondLst>
                              <p:cond delay="1500"/>
                            </p:stCondLst>
                            <p:childTnLst>
                              <p:par>
                                <p:cTn id="15" presetID="43" presetClass="entr" presetSubtype="0" fill="hold" grpId="1"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anim calcmode="lin" valueType="num">
                                      <p:cBhvr>
                                        <p:cTn id="18" dur="400" fill="hold"/>
                                        <p:tgtEl>
                                          <p:spTgt spid="6"/>
                                        </p:tgtEl>
                                        <p:attrNameLst>
                                          <p:attrName>ppt_x</p:attrName>
                                        </p:attrNameLst>
                                      </p:cBhvr>
                                      <p:tavLst>
                                        <p:tav tm="0">
                                          <p:val>
                                            <p:strVal val="#ppt_x"/>
                                          </p:val>
                                        </p:tav>
                                        <p:tav tm="100000">
                                          <p:val>
                                            <p:strVal val="#ppt_x"/>
                                          </p:val>
                                        </p:tav>
                                      </p:tavLst>
                                    </p:anim>
                                    <p:anim calcmode="lin" valueType="num">
                                      <p:cBhvr>
                                        <p:cTn id="19" dur="400" fill="hold"/>
                                        <p:tgtEl>
                                          <p:spTgt spid="6"/>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Graphic spid="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print">
            <a:extLst/>
          </a:blip>
          <a:srcRect t="27842" r="22378"/>
          <a:stretch/>
        </p:blipFill>
        <p:spPr>
          <a:xfrm>
            <a:off x="7617681" y="0"/>
            <a:ext cx="1526319" cy="9361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6568" name="Text Box 8"/>
          <p:cNvSpPr txBox="1">
            <a:spLocks noChangeArrowheads="1"/>
          </p:cNvSpPr>
          <p:nvPr/>
        </p:nvSpPr>
        <p:spPr bwMode="auto">
          <a:xfrm>
            <a:off x="107950" y="260350"/>
            <a:ext cx="8352482" cy="579438"/>
          </a:xfrm>
          <a:prstGeom prst="rect">
            <a:avLst/>
          </a:prstGeom>
          <a:noFill/>
          <a:ln w="9525">
            <a:noFill/>
            <a:miter lim="800000"/>
            <a:headEnd/>
            <a:tailEnd/>
          </a:ln>
          <a:effectLst/>
        </p:spPr>
        <p:txBody>
          <a:bodyPr wrap="square">
            <a:spAutoFit/>
          </a:bodyPr>
          <a:lstStyle/>
          <a:p>
            <a:pPr>
              <a:spcBef>
                <a:spcPct val="50000"/>
              </a:spcBef>
              <a:defRPr/>
            </a:pPr>
            <a:r>
              <a:rPr lang="it-IT" sz="3200" b="1" dirty="0">
                <a:solidFill>
                  <a:schemeClr val="accent2"/>
                </a:solidFill>
                <a:effectLst>
                  <a:outerShdw blurRad="38100" dist="38100" dir="2700000" algn="tl">
                    <a:srgbClr val="FFFFFF"/>
                  </a:outerShdw>
                </a:effectLst>
                <a:latin typeface="Mongolian Baiti" pitchFamily="66" charset="0"/>
              </a:rPr>
              <a:t>SOLFITI “NATURALI”, COME MAI?</a:t>
            </a:r>
          </a:p>
        </p:txBody>
      </p:sp>
      <p:pic>
        <p:nvPicPr>
          <p:cNvPr id="48131" name="Picture 10" descr="Risultati immagini per DUBBIO"/>
          <p:cNvPicPr>
            <a:picLocks noChangeAspect="1" noChangeArrowheads="1"/>
          </p:cNvPicPr>
          <p:nvPr/>
        </p:nvPicPr>
        <p:blipFill>
          <a:blip r:embed="rId3" cstate="print"/>
          <a:srcRect/>
          <a:stretch>
            <a:fillRect/>
          </a:stretch>
        </p:blipFill>
        <p:spPr bwMode="auto">
          <a:xfrm>
            <a:off x="395536" y="980728"/>
            <a:ext cx="2282825" cy="1711325"/>
          </a:xfrm>
          <a:prstGeom prst="rect">
            <a:avLst/>
          </a:prstGeom>
          <a:noFill/>
          <a:ln w="9525">
            <a:noFill/>
            <a:miter lim="800000"/>
            <a:headEnd/>
            <a:tailEnd/>
          </a:ln>
        </p:spPr>
      </p:pic>
      <p:sp>
        <p:nvSpPr>
          <p:cNvPr id="48132" name="Text Box 11"/>
          <p:cNvSpPr txBox="1">
            <a:spLocks noChangeArrowheads="1"/>
          </p:cNvSpPr>
          <p:nvPr/>
        </p:nvSpPr>
        <p:spPr bwMode="auto">
          <a:xfrm>
            <a:off x="0" y="3213100"/>
            <a:ext cx="9144000" cy="2677656"/>
          </a:xfrm>
          <a:prstGeom prst="rect">
            <a:avLst/>
          </a:prstGeom>
          <a:noFill/>
          <a:ln w="9525">
            <a:noFill/>
            <a:miter lim="800000"/>
            <a:headEnd/>
            <a:tailEnd/>
          </a:ln>
        </p:spPr>
        <p:txBody>
          <a:bodyPr>
            <a:spAutoFit/>
          </a:bodyPr>
          <a:lstStyle/>
          <a:p>
            <a:pPr>
              <a:spcBef>
                <a:spcPct val="50000"/>
              </a:spcBef>
              <a:buClr>
                <a:srgbClr val="FFFF00"/>
              </a:buClr>
              <a:buFont typeface="Wingdings" pitchFamily="2" charset="2"/>
              <a:buChar char="Ø"/>
            </a:pPr>
            <a:r>
              <a:rPr lang="it-IT" dirty="0"/>
              <a:t> </a:t>
            </a:r>
            <a:r>
              <a:rPr lang="it-IT" sz="2400" b="1" dirty="0">
                <a:solidFill>
                  <a:srgbClr val="66FFFF"/>
                </a:solidFill>
                <a:latin typeface="Mongolian Baiti" pitchFamily="66" charset="0"/>
              </a:rPr>
              <a:t>Presenza di vino e/o di vegetali </a:t>
            </a:r>
            <a:endParaRPr lang="it-IT" sz="2400" b="1" dirty="0" smtClean="0">
              <a:solidFill>
                <a:srgbClr val="66FFFF"/>
              </a:solidFill>
              <a:latin typeface="Mongolian Baiti" pitchFamily="66" charset="0"/>
            </a:endParaRPr>
          </a:p>
          <a:p>
            <a:pPr>
              <a:spcBef>
                <a:spcPct val="50000"/>
              </a:spcBef>
              <a:buClr>
                <a:srgbClr val="FFFF00"/>
              </a:buClr>
              <a:buFont typeface="Wingdings" pitchFamily="2" charset="2"/>
              <a:buChar char="Ø"/>
            </a:pPr>
            <a:r>
              <a:rPr lang="it-IT" sz="2400" b="1" dirty="0" smtClean="0">
                <a:solidFill>
                  <a:srgbClr val="66FFFF"/>
                </a:solidFill>
                <a:latin typeface="Mongolian Baiti" pitchFamily="66" charset="0"/>
              </a:rPr>
              <a:t>processati nell’impasto</a:t>
            </a:r>
          </a:p>
          <a:p>
            <a:pPr>
              <a:spcBef>
                <a:spcPct val="50000"/>
              </a:spcBef>
              <a:buClr>
                <a:srgbClr val="FFFF00"/>
              </a:buClr>
              <a:buFont typeface="Wingdings" pitchFamily="2" charset="2"/>
              <a:buChar char="Ø"/>
            </a:pPr>
            <a:endParaRPr lang="it-IT" sz="2400" b="1" dirty="0" smtClean="0">
              <a:solidFill>
                <a:srgbClr val="66FFFF"/>
              </a:solidFill>
              <a:latin typeface="Mongolian Baiti" pitchFamily="66" charset="0"/>
            </a:endParaRPr>
          </a:p>
          <a:p>
            <a:pPr>
              <a:spcBef>
                <a:spcPct val="50000"/>
              </a:spcBef>
              <a:buClr>
                <a:srgbClr val="FFFF00"/>
              </a:buClr>
              <a:buFont typeface="Wingdings" pitchFamily="2" charset="2"/>
              <a:buChar char="Ø"/>
            </a:pPr>
            <a:r>
              <a:rPr lang="it-IT" sz="2400" b="1" dirty="0" smtClean="0">
                <a:solidFill>
                  <a:srgbClr val="66FFFF"/>
                </a:solidFill>
                <a:latin typeface="Mongolian Baiti" pitchFamily="66" charset="0"/>
              </a:rPr>
              <a:t>Riduzione </a:t>
            </a:r>
            <a:r>
              <a:rPr lang="it-IT" sz="2400" b="1" dirty="0">
                <a:solidFill>
                  <a:srgbClr val="66FFFF"/>
                </a:solidFill>
                <a:latin typeface="Mongolian Baiti" pitchFamily="66" charset="0"/>
              </a:rPr>
              <a:t>dei solfati ad opera </a:t>
            </a:r>
            <a:endParaRPr lang="it-IT" sz="2400" b="1" dirty="0" smtClean="0">
              <a:solidFill>
                <a:srgbClr val="66FFFF"/>
              </a:solidFill>
              <a:latin typeface="Mongolian Baiti" pitchFamily="66" charset="0"/>
            </a:endParaRPr>
          </a:p>
          <a:p>
            <a:pPr>
              <a:spcBef>
                <a:spcPct val="50000"/>
              </a:spcBef>
              <a:buClr>
                <a:srgbClr val="FFFF00"/>
              </a:buClr>
              <a:buFont typeface="Wingdings" pitchFamily="2" charset="2"/>
              <a:buChar char="Ø"/>
            </a:pPr>
            <a:r>
              <a:rPr lang="it-IT" sz="2400" b="1" dirty="0" smtClean="0">
                <a:solidFill>
                  <a:srgbClr val="66FFFF"/>
                </a:solidFill>
                <a:latin typeface="Mongolian Baiti" pitchFamily="66" charset="0"/>
              </a:rPr>
              <a:t>di </a:t>
            </a:r>
            <a:r>
              <a:rPr lang="it-IT" sz="2400" b="1" dirty="0" err="1">
                <a:solidFill>
                  <a:srgbClr val="66FFFF"/>
                </a:solidFill>
                <a:latin typeface="Mongolian Baiti" pitchFamily="66" charset="0"/>
              </a:rPr>
              <a:t>Sulphate-Reducing-Bacteria</a:t>
            </a:r>
            <a:r>
              <a:rPr lang="it-IT" sz="2400" b="1" dirty="0">
                <a:solidFill>
                  <a:srgbClr val="66FFFF"/>
                </a:solidFill>
                <a:latin typeface="Mongolian Baiti" pitchFamily="66" charset="0"/>
              </a:rPr>
              <a:t> (SRB)</a:t>
            </a:r>
          </a:p>
        </p:txBody>
      </p:sp>
      <p:sp>
        <p:nvSpPr>
          <p:cNvPr id="48133" name="AutoShape 15" descr="Risultati immagini per sulphate reducing bacteri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IT"/>
          </a:p>
        </p:txBody>
      </p:sp>
      <p:pic>
        <p:nvPicPr>
          <p:cNvPr id="48134" name="Picture 17" descr="Risultati immagini per sulphate reducing bacteria"/>
          <p:cNvPicPr>
            <a:picLocks noChangeAspect="1" noChangeArrowheads="1"/>
          </p:cNvPicPr>
          <p:nvPr/>
        </p:nvPicPr>
        <p:blipFill>
          <a:blip r:embed="rId4" cstate="print"/>
          <a:srcRect/>
          <a:stretch>
            <a:fillRect/>
          </a:stretch>
        </p:blipFill>
        <p:spPr bwMode="auto">
          <a:xfrm>
            <a:off x="6156176" y="4653136"/>
            <a:ext cx="2520305" cy="2064694"/>
          </a:xfrm>
          <a:prstGeom prst="rect">
            <a:avLst/>
          </a:prstGeom>
          <a:noFill/>
          <a:ln w="9525">
            <a:noFill/>
            <a:miter lim="800000"/>
            <a:headEnd/>
            <a:tailEnd/>
          </a:ln>
        </p:spPr>
      </p:pic>
      <p:pic>
        <p:nvPicPr>
          <p:cNvPr id="48135" name="Picture 19" descr="Risultati immagini per vino"/>
          <p:cNvPicPr>
            <a:picLocks noChangeAspect="1" noChangeArrowheads="1"/>
          </p:cNvPicPr>
          <p:nvPr/>
        </p:nvPicPr>
        <p:blipFill>
          <a:blip r:embed="rId5" cstate="print"/>
          <a:srcRect/>
          <a:stretch>
            <a:fillRect/>
          </a:stretch>
        </p:blipFill>
        <p:spPr bwMode="auto">
          <a:xfrm>
            <a:off x="5436096" y="1484784"/>
            <a:ext cx="3384376" cy="2695873"/>
          </a:xfrm>
          <a:prstGeom prst="rect">
            <a:avLst/>
          </a:prstGeom>
          <a:noFill/>
          <a:ln w="9525">
            <a:noFill/>
            <a:miter lim="800000"/>
            <a:headEnd/>
            <a:tailEnd/>
          </a:ln>
        </p:spPr>
      </p:pic>
      <p:sp>
        <p:nvSpPr>
          <p:cNvPr id="2" name="CasellaDiTesto 1"/>
          <p:cNvSpPr txBox="1"/>
          <p:nvPr/>
        </p:nvSpPr>
        <p:spPr>
          <a:xfrm>
            <a:off x="179512" y="5877272"/>
            <a:ext cx="5976664" cy="584775"/>
          </a:xfrm>
          <a:prstGeom prst="rect">
            <a:avLst/>
          </a:prstGeom>
          <a:noFill/>
        </p:spPr>
        <p:txBody>
          <a:bodyPr wrap="square" rtlCol="0">
            <a:spAutoFit/>
          </a:bodyPr>
          <a:lstStyle/>
          <a:p>
            <a:endParaRPr lang="it-IT" sz="1600" dirty="0" smtClean="0">
              <a:solidFill>
                <a:srgbClr val="66FFFF"/>
              </a:solidFill>
            </a:endParaRPr>
          </a:p>
          <a:p>
            <a:r>
              <a:rPr lang="it-IT" sz="1600" dirty="0" smtClean="0">
                <a:solidFill>
                  <a:srgbClr val="66FFFF"/>
                </a:solidFill>
              </a:rPr>
              <a:t>es. </a:t>
            </a:r>
            <a:r>
              <a:rPr lang="it-IT" sz="1600" i="1" dirty="0" err="1" smtClean="0">
                <a:solidFill>
                  <a:srgbClr val="66FFFF"/>
                </a:solidFill>
              </a:rPr>
              <a:t>Desulfobulbus</a:t>
            </a:r>
            <a:r>
              <a:rPr lang="it-IT" sz="1600" i="1" dirty="0" smtClean="0">
                <a:solidFill>
                  <a:srgbClr val="66FFFF"/>
                </a:solidFill>
              </a:rPr>
              <a:t> </a:t>
            </a:r>
            <a:r>
              <a:rPr lang="it-IT" sz="1600" i="1" dirty="0" err="1" smtClean="0">
                <a:solidFill>
                  <a:srgbClr val="66FFFF"/>
                </a:solidFill>
              </a:rPr>
              <a:t>propionicus</a:t>
            </a:r>
            <a:r>
              <a:rPr lang="it-IT" sz="1600" dirty="0" smtClean="0">
                <a:solidFill>
                  <a:srgbClr val="66FFFF"/>
                </a:solidFill>
              </a:rPr>
              <a:t>, </a:t>
            </a:r>
            <a:r>
              <a:rPr lang="it-IT" sz="1600" i="1" dirty="0" err="1" smtClean="0">
                <a:solidFill>
                  <a:srgbClr val="66FFFF"/>
                </a:solidFill>
              </a:rPr>
              <a:t>Desulfotomaculum</a:t>
            </a:r>
            <a:r>
              <a:rPr lang="it-IT" sz="1600" i="1" dirty="0" smtClean="0">
                <a:solidFill>
                  <a:srgbClr val="66FFFF"/>
                </a:solidFill>
              </a:rPr>
              <a:t> </a:t>
            </a:r>
            <a:r>
              <a:rPr lang="it-IT" sz="1600" i="1" dirty="0" err="1" smtClean="0">
                <a:solidFill>
                  <a:srgbClr val="66FFFF"/>
                </a:solidFill>
              </a:rPr>
              <a:t>ruminis</a:t>
            </a:r>
            <a:r>
              <a:rPr lang="it-IT" sz="1600" dirty="0" smtClean="0">
                <a:solidFill>
                  <a:srgbClr val="66FFFF"/>
                </a:solidFill>
              </a:rPr>
              <a:t>, ecc. </a:t>
            </a:r>
            <a:endParaRPr lang="it-IT" sz="1600" dirty="0">
              <a:solidFill>
                <a:srgbClr val="66FFFF"/>
              </a:solidFill>
            </a:endParaRPr>
          </a:p>
        </p:txBody>
      </p:sp>
      <p:sp>
        <p:nvSpPr>
          <p:cNvPr id="10" name="Rettangolo 9"/>
          <p:cNvSpPr/>
          <p:nvPr/>
        </p:nvSpPr>
        <p:spPr>
          <a:xfrm rot="1986800">
            <a:off x="2321357" y="1100219"/>
            <a:ext cx="1038462" cy="769441"/>
          </a:xfrm>
          <a:prstGeom prst="rect">
            <a:avLst/>
          </a:prstGeom>
        </p:spPr>
        <p:txBody>
          <a:bodyPr wrap="square">
            <a:spAutoFit/>
          </a:bodyPr>
          <a:lstStyle/>
          <a:p>
            <a:pPr>
              <a:spcBef>
                <a:spcPct val="50000"/>
              </a:spcBef>
              <a:defRPr/>
            </a:pPr>
            <a:r>
              <a:rPr lang="it-IT" sz="4400" b="1" dirty="0" smtClean="0">
                <a:solidFill>
                  <a:schemeClr val="accent2"/>
                </a:solidFill>
                <a:effectLst>
                  <a:outerShdw blurRad="38100" dist="38100" dir="2700000" algn="tl">
                    <a:srgbClr val="FFFFFF"/>
                  </a:outerShdw>
                </a:effectLst>
                <a:latin typeface="Mongolian Baiti" pitchFamily="66" charset="0"/>
              </a:rPr>
              <a:t>?</a:t>
            </a:r>
            <a:endParaRPr lang="it-IT" sz="4400" b="1" dirty="0">
              <a:solidFill>
                <a:schemeClr val="accent2"/>
              </a:solidFill>
              <a:effectLst>
                <a:outerShdw blurRad="38100" dist="38100" dir="2700000" algn="tl">
                  <a:srgbClr val="FFFFFF"/>
                </a:outerShdw>
              </a:effectLst>
              <a:latin typeface="Mongolian Baiti" pitchFamily="66" charset="0"/>
            </a:endParaRPr>
          </a:p>
        </p:txBody>
      </p:sp>
    </p:spTree>
    <p:extLst>
      <p:ext uri="{BB962C8B-B14F-4D97-AF65-F5344CB8AC3E}">
        <p14:creationId xmlns:p14="http://schemas.microsoft.com/office/powerpoint/2010/main" val="1709336157"/>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testo 2"/>
          <p:cNvSpPr>
            <a:spLocks noGrp="1"/>
          </p:cNvSpPr>
          <p:nvPr>
            <p:ph type="body" idx="1"/>
          </p:nvPr>
        </p:nvSpPr>
        <p:spPr>
          <a:xfrm>
            <a:off x="107950" y="1953680"/>
            <a:ext cx="9036050" cy="1905533"/>
          </a:xfrm>
        </p:spPr>
        <p:txBody>
          <a:bodyPr/>
          <a:lstStyle/>
          <a:p>
            <a:pPr algn="ctr" eaLnBrk="1" hangingPunct="1">
              <a:lnSpc>
                <a:spcPct val="150000"/>
              </a:lnSpc>
            </a:pPr>
            <a:r>
              <a:rPr lang="it-IT" sz="2000" i="1" dirty="0" smtClean="0"/>
              <a:t>“Si potrebbe ipotizzare in 40.0 mg/kg il limite massimo ammissibile di solfiti nelle preparazioni di carni fresche dovuto alla presenza di ingredienti per i quali i solfiti sono consentiti.”</a:t>
            </a:r>
          </a:p>
          <a:p>
            <a:pPr algn="ctr" eaLnBrk="1" hangingPunct="1">
              <a:lnSpc>
                <a:spcPct val="150000"/>
              </a:lnSpc>
            </a:pPr>
            <a:r>
              <a:rPr lang="it-IT" sz="1800" dirty="0" smtClean="0">
                <a:solidFill>
                  <a:srgbClr val="66FFFF"/>
                </a:solidFill>
              </a:rPr>
              <a:t>Anche in considerazione della Dose Giornaliera Ammissibile: 0,7 mg/kg peso/die </a:t>
            </a:r>
          </a:p>
        </p:txBody>
      </p:sp>
      <p:sp>
        <p:nvSpPr>
          <p:cNvPr id="6" name="Titolo 1"/>
          <p:cNvSpPr txBox="1">
            <a:spLocks/>
          </p:cNvSpPr>
          <p:nvPr/>
        </p:nvSpPr>
        <p:spPr>
          <a:xfrm>
            <a:off x="699387" y="296651"/>
            <a:ext cx="7772400" cy="360041"/>
          </a:xfrm>
          <a:prstGeom prst="rect">
            <a:avLst/>
          </a:prstGeom>
          <a:ln>
            <a:noFill/>
          </a:ln>
        </p:spPr>
        <p:txBody>
          <a:bodyPr lIns="0" tIns="0" rIns="0" bIns="0" anchor="b">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defRPr/>
            </a:pPr>
            <a:r>
              <a:rPr lang="it-IT" sz="4000" dirty="0" smtClean="0">
                <a:solidFill>
                  <a:srgbClr val="FFC000"/>
                </a:solidFill>
              </a:rPr>
              <a:t>Conclusioni</a:t>
            </a:r>
            <a:endParaRPr lang="it-IT" sz="4000" dirty="0">
              <a:solidFill>
                <a:srgbClr val="FFC000"/>
              </a:solidFill>
            </a:endParaRPr>
          </a:p>
        </p:txBody>
      </p:sp>
      <p:pic>
        <p:nvPicPr>
          <p:cNvPr id="54275" name="Picture 3"/>
          <p:cNvPicPr>
            <a:picLocks noChangeAspect="1" noChangeArrowheads="1"/>
          </p:cNvPicPr>
          <p:nvPr/>
        </p:nvPicPr>
        <p:blipFill>
          <a:blip r:embed="rId2" cstate="print"/>
          <a:srcRect/>
          <a:stretch>
            <a:fillRect/>
          </a:stretch>
        </p:blipFill>
        <p:spPr bwMode="auto">
          <a:xfrm>
            <a:off x="179387" y="656692"/>
            <a:ext cx="8785225" cy="1296988"/>
          </a:xfrm>
          <a:prstGeom prst="rect">
            <a:avLst/>
          </a:prstGeom>
          <a:noFill/>
          <a:ln w="9525">
            <a:noFill/>
            <a:miter lim="800000"/>
            <a:headEnd/>
            <a:tailEnd/>
          </a:ln>
        </p:spPr>
      </p:pic>
      <p:pic>
        <p:nvPicPr>
          <p:cNvPr id="54277" name="Picture 5" descr="so2"/>
          <p:cNvPicPr>
            <a:picLocks noChangeAspect="1" noChangeArrowheads="1"/>
          </p:cNvPicPr>
          <p:nvPr/>
        </p:nvPicPr>
        <p:blipFill>
          <a:blip r:embed="rId3" cstate="print"/>
          <a:srcRect/>
          <a:stretch>
            <a:fillRect/>
          </a:stretch>
        </p:blipFill>
        <p:spPr bwMode="auto">
          <a:xfrm>
            <a:off x="0" y="3789363"/>
            <a:ext cx="9144000" cy="3068637"/>
          </a:xfrm>
          <a:prstGeom prst="rect">
            <a:avLst/>
          </a:prstGeom>
          <a:noFill/>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testo 2"/>
          <p:cNvSpPr>
            <a:spLocks noGrp="1"/>
          </p:cNvSpPr>
          <p:nvPr>
            <p:ph type="body" idx="1"/>
          </p:nvPr>
        </p:nvSpPr>
        <p:spPr>
          <a:xfrm>
            <a:off x="251520" y="1340768"/>
            <a:ext cx="8712968" cy="1509712"/>
          </a:xfrm>
        </p:spPr>
        <p:txBody>
          <a:bodyPr/>
          <a:lstStyle/>
          <a:p>
            <a:pPr algn="just" eaLnBrk="1" hangingPunct="1">
              <a:lnSpc>
                <a:spcPct val="150000"/>
              </a:lnSpc>
              <a:buFont typeface="Arial" pitchFamily="34" charset="0"/>
              <a:buChar char="•"/>
            </a:pPr>
            <a:r>
              <a:rPr lang="it-IT" sz="2800" dirty="0" smtClean="0"/>
              <a:t>Al fine di tutelare particolari categorie di consumatori sensibili, vige comunque l’obbligo di indicare la presenza di solfiti in etichetta (Reg. (UE)n.1169/11) in caso di  quantitativi superiori a 10 mg/Kg.</a:t>
            </a:r>
          </a:p>
          <a:p>
            <a:pPr algn="just" eaLnBrk="1" hangingPunct="1">
              <a:lnSpc>
                <a:spcPct val="150000"/>
              </a:lnSpc>
            </a:pPr>
            <a:endParaRPr lang="it-IT" sz="2800" dirty="0" smtClean="0"/>
          </a:p>
          <a:p>
            <a:pPr algn="just" eaLnBrk="1" hangingPunct="1">
              <a:lnSpc>
                <a:spcPct val="150000"/>
              </a:lnSpc>
            </a:pPr>
            <a:r>
              <a:rPr lang="it-IT" sz="2800" dirty="0" smtClean="0"/>
              <a:t>Concordiamo con  EFSA che invita ad approfondire gli studi e a prevederne il quantum mg/kg-l</a:t>
            </a:r>
          </a:p>
        </p:txBody>
      </p:sp>
      <p:sp>
        <p:nvSpPr>
          <p:cNvPr id="6" name="Titolo 1"/>
          <p:cNvSpPr txBox="1">
            <a:spLocks/>
          </p:cNvSpPr>
          <p:nvPr/>
        </p:nvSpPr>
        <p:spPr>
          <a:xfrm>
            <a:off x="683568" y="0"/>
            <a:ext cx="7772400" cy="978384"/>
          </a:xfrm>
          <a:prstGeom prst="rect">
            <a:avLst/>
          </a:prstGeom>
          <a:ln>
            <a:noFill/>
          </a:ln>
        </p:spPr>
        <p:txBody>
          <a:bodyPr lIns="0" tIns="0" rIns="0" bIns="0" anchor="b">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defRPr/>
            </a:pPr>
            <a:r>
              <a:rPr lang="it-IT" smtClean="0">
                <a:solidFill>
                  <a:srgbClr val="FFC000"/>
                </a:solidFill>
              </a:rPr>
              <a:t>Conclusioni</a:t>
            </a:r>
            <a:endParaRPr lang="it-IT">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188640"/>
            <a:ext cx="8229600" cy="494928"/>
          </a:xfrm>
        </p:spPr>
        <p:txBody>
          <a:bodyPr/>
          <a:lstStyle/>
          <a:p>
            <a:pPr algn="ctr"/>
            <a:r>
              <a:rPr lang="it-IT" sz="4400" dirty="0" smtClean="0">
                <a:solidFill>
                  <a:srgbClr val="FFFF00"/>
                </a:solidFill>
              </a:rPr>
              <a:t> </a:t>
            </a:r>
            <a:r>
              <a:rPr lang="it-IT" sz="4400" dirty="0" err="1" smtClean="0">
                <a:solidFill>
                  <a:srgbClr val="FFFF00"/>
                </a:solidFill>
              </a:rPr>
              <a:t>Scientific</a:t>
            </a:r>
            <a:r>
              <a:rPr lang="it-IT" sz="4400" dirty="0" smtClean="0">
                <a:solidFill>
                  <a:srgbClr val="FFFF00"/>
                </a:solidFill>
              </a:rPr>
              <a:t> opinion EFSA 2016</a:t>
            </a:r>
            <a:endParaRPr lang="it-IT" sz="4400" dirty="0">
              <a:solidFill>
                <a:srgbClr val="FFFF00"/>
              </a:solidFill>
            </a:endParaRPr>
          </a:p>
        </p:txBody>
      </p:sp>
      <p:sp>
        <p:nvSpPr>
          <p:cNvPr id="3" name="Segnaposto contenuto 2"/>
          <p:cNvSpPr>
            <a:spLocks noGrp="1"/>
          </p:cNvSpPr>
          <p:nvPr>
            <p:ph sz="half" idx="1"/>
          </p:nvPr>
        </p:nvSpPr>
        <p:spPr>
          <a:xfrm>
            <a:off x="179512" y="1556792"/>
            <a:ext cx="8784976" cy="4434840"/>
          </a:xfrm>
        </p:spPr>
        <p:txBody>
          <a:bodyPr/>
          <a:lstStyle/>
          <a:p>
            <a:pPr>
              <a:buFont typeface="Wingdings" pitchFamily="2" charset="2"/>
              <a:buChar char="§"/>
            </a:pPr>
            <a:r>
              <a:rPr lang="it-IT" sz="2800" dirty="0" smtClean="0">
                <a:solidFill>
                  <a:schemeClr val="bg2"/>
                </a:solidFill>
              </a:rPr>
              <a:t>Conferma la  DGA di mg 0,7/kg di peso</a:t>
            </a:r>
          </a:p>
          <a:p>
            <a:r>
              <a:rPr lang="it-IT" sz="2800" dirty="0" smtClean="0">
                <a:solidFill>
                  <a:schemeClr val="bg2"/>
                </a:solidFill>
              </a:rPr>
              <a:t>Soglia  temporanea;  </a:t>
            </a:r>
          </a:p>
          <a:p>
            <a:r>
              <a:rPr lang="it-IT" sz="2800" dirty="0" smtClean="0">
                <a:solidFill>
                  <a:schemeClr val="bg2"/>
                </a:solidFill>
              </a:rPr>
              <a:t>va considerato l’effetto cumulativo  delle 8 sostanze; </a:t>
            </a:r>
          </a:p>
          <a:p>
            <a:r>
              <a:rPr lang="it-IT" sz="2800" dirty="0" smtClean="0">
                <a:solidFill>
                  <a:schemeClr val="bg2"/>
                </a:solidFill>
              </a:rPr>
              <a:t> invito a rivedere i dati entro il 2020</a:t>
            </a:r>
          </a:p>
          <a:p>
            <a:r>
              <a:rPr lang="it-IT" sz="2800" dirty="0" smtClean="0">
                <a:solidFill>
                  <a:schemeClr val="bg2"/>
                </a:solidFill>
              </a:rPr>
              <a:t>            ad indicare in etichetta </a:t>
            </a:r>
            <a:r>
              <a:rPr lang="it-IT" sz="2800" dirty="0" err="1" smtClean="0">
                <a:solidFill>
                  <a:schemeClr val="bg2"/>
                </a:solidFill>
              </a:rPr>
              <a:t>q.tà</a:t>
            </a:r>
            <a:r>
              <a:rPr lang="it-IT" sz="2800" dirty="0" smtClean="0">
                <a:solidFill>
                  <a:schemeClr val="bg2"/>
                </a:solidFill>
              </a:rPr>
              <a:t> precisa di             solfiti  </a:t>
            </a:r>
            <a:r>
              <a:rPr lang="it-IT" sz="2000" dirty="0" smtClean="0">
                <a:solidFill>
                  <a:schemeClr val="bg2"/>
                </a:solidFill>
              </a:rPr>
              <a:t>per aiutare persone sensibili o intolleranti a scegliere meglio </a:t>
            </a:r>
            <a:endParaRPr lang="it-IT" sz="2000" dirty="0">
              <a:solidFill>
                <a:schemeClr val="bg2"/>
              </a:solidFill>
            </a:endParaRPr>
          </a:p>
        </p:txBody>
      </p:sp>
    </p:spTree>
    <p:extLst>
      <p:ext uri="{BB962C8B-B14F-4D97-AF65-F5344CB8AC3E}">
        <p14:creationId xmlns:p14="http://schemas.microsoft.com/office/powerpoint/2010/main" val="3332614410"/>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print">
            <a:extLst/>
          </a:blip>
          <a:srcRect t="27842" r="22378"/>
          <a:stretch/>
        </p:blipFill>
        <p:spPr>
          <a:xfrm>
            <a:off x="323528" y="908720"/>
            <a:ext cx="1030008" cy="4508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8611" name="Text Box 3"/>
          <p:cNvSpPr txBox="1">
            <a:spLocks noChangeArrowheads="1"/>
          </p:cNvSpPr>
          <p:nvPr/>
        </p:nvSpPr>
        <p:spPr bwMode="auto">
          <a:xfrm>
            <a:off x="0" y="0"/>
            <a:ext cx="8532440" cy="584775"/>
          </a:xfrm>
          <a:prstGeom prst="rect">
            <a:avLst/>
          </a:prstGeom>
          <a:noFill/>
          <a:ln w="9525">
            <a:noFill/>
            <a:miter lim="800000"/>
            <a:headEnd/>
            <a:tailEnd/>
          </a:ln>
          <a:effectLst/>
        </p:spPr>
        <p:txBody>
          <a:bodyPr wrap="square">
            <a:spAutoFit/>
          </a:bodyPr>
          <a:lstStyle/>
          <a:p>
            <a:pPr>
              <a:spcBef>
                <a:spcPct val="50000"/>
              </a:spcBef>
              <a:defRPr/>
            </a:pPr>
            <a:r>
              <a:rPr lang="it-IT" sz="3200" b="1" dirty="0">
                <a:solidFill>
                  <a:schemeClr val="accent2"/>
                </a:solidFill>
                <a:effectLst>
                  <a:outerShdw blurRad="38100" dist="38100" dir="2700000" algn="tl">
                    <a:srgbClr val="FFFFFF"/>
                  </a:outerShdw>
                </a:effectLst>
                <a:latin typeface="Mongolian Baiti" pitchFamily="66" charset="0"/>
              </a:rPr>
              <a:t>ALTRI </a:t>
            </a:r>
            <a:r>
              <a:rPr lang="it-IT" sz="3200" b="1" dirty="0" smtClean="0">
                <a:solidFill>
                  <a:schemeClr val="accent2"/>
                </a:solidFill>
                <a:effectLst>
                  <a:outerShdw blurRad="38100" dist="38100" dir="2700000" algn="tl">
                    <a:srgbClr val="FFFFFF"/>
                  </a:outerShdw>
                </a:effectLst>
                <a:latin typeface="Mongolian Baiti" pitchFamily="66" charset="0"/>
              </a:rPr>
              <a:t>ADDITIVI“NATURALI”…1129/11</a:t>
            </a:r>
            <a:endParaRPr lang="it-IT" sz="3200" b="1" dirty="0">
              <a:solidFill>
                <a:schemeClr val="accent2"/>
              </a:solidFill>
              <a:effectLst>
                <a:outerShdw blurRad="38100" dist="38100" dir="2700000" algn="tl">
                  <a:srgbClr val="FFFFFF"/>
                </a:outerShdw>
              </a:effectLst>
              <a:latin typeface="Mongolian Baiti" pitchFamily="66" charset="0"/>
            </a:endParaRPr>
          </a:p>
        </p:txBody>
      </p:sp>
      <p:sp>
        <p:nvSpPr>
          <p:cNvPr id="49155" name="AutoShape 6" descr="Risultati immagini per sulphate reducing bacteri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IT"/>
          </a:p>
        </p:txBody>
      </p:sp>
      <p:sp>
        <p:nvSpPr>
          <p:cNvPr id="49156" name="Text Box 9"/>
          <p:cNvSpPr txBox="1">
            <a:spLocks noChangeArrowheads="1"/>
          </p:cNvSpPr>
          <p:nvPr/>
        </p:nvSpPr>
        <p:spPr bwMode="auto">
          <a:xfrm>
            <a:off x="179512" y="2636912"/>
            <a:ext cx="6156176" cy="2246769"/>
          </a:xfrm>
          <a:prstGeom prst="rect">
            <a:avLst/>
          </a:prstGeom>
          <a:noFill/>
          <a:ln w="9525">
            <a:noFill/>
            <a:miter lim="800000"/>
            <a:headEnd/>
            <a:tailEnd/>
          </a:ln>
        </p:spPr>
        <p:txBody>
          <a:bodyPr wrap="square">
            <a:spAutoFit/>
          </a:bodyPr>
          <a:lstStyle/>
          <a:p>
            <a:pPr>
              <a:spcBef>
                <a:spcPct val="50000"/>
              </a:spcBef>
            </a:pPr>
            <a:endParaRPr lang="it-IT" sz="1400" b="1" dirty="0">
              <a:solidFill>
                <a:srgbClr val="66FFFF"/>
              </a:solidFill>
              <a:latin typeface="Mongolian Baiti" pitchFamily="66" charset="0"/>
            </a:endParaRPr>
          </a:p>
          <a:p>
            <a:pPr>
              <a:spcBef>
                <a:spcPct val="50000"/>
              </a:spcBef>
            </a:pPr>
            <a:r>
              <a:rPr lang="it-IT" sz="2000" b="1" dirty="0">
                <a:solidFill>
                  <a:srgbClr val="66FFFF"/>
                </a:solidFill>
                <a:latin typeface="Mongolian Baiti" pitchFamily="66" charset="0"/>
              </a:rPr>
              <a:t>Acido </a:t>
            </a:r>
            <a:r>
              <a:rPr lang="it-IT" sz="2000" b="1" dirty="0" smtClean="0">
                <a:solidFill>
                  <a:srgbClr val="66FFFF"/>
                </a:solidFill>
                <a:latin typeface="Mongolian Baiti" pitchFamily="66" charset="0"/>
              </a:rPr>
              <a:t>Benzoico </a:t>
            </a:r>
            <a:r>
              <a:rPr lang="it-IT" sz="2000" dirty="0" smtClean="0">
                <a:solidFill>
                  <a:srgbClr val="66FFFF"/>
                </a:solidFill>
              </a:rPr>
              <a:t> 40</a:t>
            </a:r>
            <a:endParaRPr lang="it-IT" sz="2000" b="1" dirty="0">
              <a:solidFill>
                <a:srgbClr val="66FFFF"/>
              </a:solidFill>
              <a:latin typeface="Mongolian Baiti" pitchFamily="66" charset="0"/>
            </a:endParaRPr>
          </a:p>
          <a:p>
            <a:pPr>
              <a:spcBef>
                <a:spcPct val="50000"/>
              </a:spcBef>
            </a:pPr>
            <a:r>
              <a:rPr lang="it-IT" sz="2000" b="1" dirty="0" smtClean="0">
                <a:solidFill>
                  <a:srgbClr val="66FFFF"/>
                </a:solidFill>
                <a:latin typeface="Mongolian Baiti" pitchFamily="66" charset="0"/>
              </a:rPr>
              <a:t>Nitrati </a:t>
            </a:r>
            <a:r>
              <a:rPr lang="it-IT" sz="2000" dirty="0" smtClean="0">
                <a:solidFill>
                  <a:srgbClr val="66FFFF"/>
                </a:solidFill>
              </a:rPr>
              <a:t>70</a:t>
            </a:r>
            <a:endParaRPr lang="it-IT" sz="2000" b="1" dirty="0">
              <a:solidFill>
                <a:srgbClr val="66FFFF"/>
              </a:solidFill>
              <a:latin typeface="Mongolian Baiti" pitchFamily="66" charset="0"/>
            </a:endParaRPr>
          </a:p>
          <a:p>
            <a:pPr>
              <a:spcBef>
                <a:spcPct val="50000"/>
              </a:spcBef>
            </a:pPr>
            <a:r>
              <a:rPr lang="it-IT" sz="2000" b="1" dirty="0" smtClean="0">
                <a:solidFill>
                  <a:srgbClr val="66FFFF"/>
                </a:solidFill>
                <a:latin typeface="Mongolian Baiti" pitchFamily="66" charset="0"/>
              </a:rPr>
              <a:t>Acido Citrico </a:t>
            </a:r>
            <a:r>
              <a:rPr lang="it-IT" sz="2000" i="1" dirty="0" smtClean="0">
                <a:solidFill>
                  <a:srgbClr val="66FFFF"/>
                </a:solidFill>
              </a:rPr>
              <a:t>Valutazione in atto</a:t>
            </a:r>
            <a:endParaRPr lang="it-IT" sz="2000" b="1" i="1" dirty="0">
              <a:solidFill>
                <a:srgbClr val="66FFFF"/>
              </a:solidFill>
              <a:latin typeface="Mongolian Baiti" pitchFamily="66" charset="0"/>
            </a:endParaRPr>
          </a:p>
          <a:p>
            <a:pPr>
              <a:spcBef>
                <a:spcPct val="50000"/>
              </a:spcBef>
            </a:pPr>
            <a:endParaRPr lang="it-IT" sz="2400" b="1" dirty="0" smtClean="0">
              <a:solidFill>
                <a:srgbClr val="66FFFF"/>
              </a:solidFill>
              <a:latin typeface="Mongolian Baiti" pitchFamily="66" charset="0"/>
            </a:endParaRPr>
          </a:p>
        </p:txBody>
      </p:sp>
      <p:pic>
        <p:nvPicPr>
          <p:cNvPr id="49157" name="Picture 11" descr="Risultati immagini per carni fresche"/>
          <p:cNvPicPr>
            <a:picLocks noChangeAspect="1" noChangeArrowheads="1"/>
          </p:cNvPicPr>
          <p:nvPr/>
        </p:nvPicPr>
        <p:blipFill>
          <a:blip r:embed="rId3" cstate="print"/>
          <a:srcRect/>
          <a:stretch>
            <a:fillRect/>
          </a:stretch>
        </p:blipFill>
        <p:spPr bwMode="auto">
          <a:xfrm>
            <a:off x="6516216" y="908720"/>
            <a:ext cx="2627784" cy="1872208"/>
          </a:xfrm>
          <a:prstGeom prst="rect">
            <a:avLst/>
          </a:prstGeom>
          <a:noFill/>
          <a:ln w="9525">
            <a:noFill/>
            <a:miter lim="800000"/>
            <a:headEnd/>
            <a:tailEnd/>
          </a:ln>
        </p:spPr>
      </p:pic>
      <p:pic>
        <p:nvPicPr>
          <p:cNvPr id="49158" name="Picture 13" descr="Risultati immagini per formaggi e mozzarelle"/>
          <p:cNvPicPr>
            <a:picLocks noChangeAspect="1" noChangeArrowheads="1"/>
          </p:cNvPicPr>
          <p:nvPr/>
        </p:nvPicPr>
        <p:blipFill>
          <a:blip r:embed="rId4" cstate="print"/>
          <a:srcRect/>
          <a:stretch>
            <a:fillRect/>
          </a:stretch>
        </p:blipFill>
        <p:spPr bwMode="auto">
          <a:xfrm>
            <a:off x="4067944" y="2780928"/>
            <a:ext cx="2736304" cy="1944216"/>
          </a:xfrm>
          <a:prstGeom prst="rect">
            <a:avLst/>
          </a:prstGeom>
          <a:noFill/>
          <a:ln w="9525">
            <a:noFill/>
            <a:miter lim="800000"/>
            <a:headEnd/>
            <a:tailEnd/>
          </a:ln>
        </p:spPr>
      </p:pic>
      <p:pic>
        <p:nvPicPr>
          <p:cNvPr id="49159" name="Picture 15" descr="Risultati immagini per cozze"/>
          <p:cNvPicPr>
            <a:picLocks noChangeAspect="1" noChangeArrowheads="1"/>
          </p:cNvPicPr>
          <p:nvPr/>
        </p:nvPicPr>
        <p:blipFill>
          <a:blip r:embed="rId5" cstate="print"/>
          <a:srcRect/>
          <a:stretch>
            <a:fillRect/>
          </a:stretch>
        </p:blipFill>
        <p:spPr bwMode="auto">
          <a:xfrm>
            <a:off x="107504" y="4869160"/>
            <a:ext cx="2592388" cy="1872208"/>
          </a:xfrm>
          <a:prstGeom prst="rect">
            <a:avLst/>
          </a:prstGeom>
          <a:noFill/>
          <a:ln w="9525">
            <a:noFill/>
            <a:miter lim="800000"/>
            <a:headEnd/>
            <a:tailEnd/>
          </a:ln>
        </p:spPr>
      </p:pic>
      <p:pic>
        <p:nvPicPr>
          <p:cNvPr id="49160" name="Picture 17" descr="Risultati immagini per lattuga e spinaci"/>
          <p:cNvPicPr>
            <a:picLocks noChangeAspect="1" noChangeArrowheads="1"/>
          </p:cNvPicPr>
          <p:nvPr/>
        </p:nvPicPr>
        <p:blipFill>
          <a:blip r:embed="rId6" cstate="print"/>
          <a:srcRect/>
          <a:stretch>
            <a:fillRect/>
          </a:stretch>
        </p:blipFill>
        <p:spPr bwMode="auto">
          <a:xfrm>
            <a:off x="6372200" y="4941168"/>
            <a:ext cx="2592388" cy="1728192"/>
          </a:xfrm>
          <a:prstGeom prst="rect">
            <a:avLst/>
          </a:prstGeom>
          <a:noFill/>
          <a:ln w="9525">
            <a:noFill/>
            <a:miter lim="800000"/>
            <a:headEnd/>
            <a:tailEnd/>
          </a:ln>
        </p:spPr>
      </p:pic>
      <p:sp>
        <p:nvSpPr>
          <p:cNvPr id="11" name="CasellaDiTesto 10"/>
          <p:cNvSpPr txBox="1"/>
          <p:nvPr/>
        </p:nvSpPr>
        <p:spPr>
          <a:xfrm>
            <a:off x="107504" y="5517232"/>
            <a:ext cx="2267744" cy="5078313"/>
          </a:xfrm>
          <a:prstGeom prst="rect">
            <a:avLst/>
          </a:prstGeom>
          <a:noFill/>
        </p:spPr>
        <p:txBody>
          <a:bodyPr wrap="square" rtlCol="0">
            <a:spAutoFit/>
          </a:bodyPr>
          <a:lstStyle/>
          <a:p>
            <a:r>
              <a:rPr lang="it-IT" dirty="0" smtClean="0">
                <a:solidFill>
                  <a:srgbClr val="66FFFF"/>
                </a:solidFill>
                <a:latin typeface="+mj-lt"/>
              </a:rPr>
              <a:t>        </a:t>
            </a:r>
          </a:p>
          <a:p>
            <a:r>
              <a:rPr lang="it-IT" dirty="0" smtClean="0">
                <a:solidFill>
                  <a:srgbClr val="66FFFF"/>
                </a:solidFill>
                <a:latin typeface="+mj-lt"/>
              </a:rPr>
              <a:t>              </a:t>
            </a:r>
          </a:p>
          <a:p>
            <a:r>
              <a:rPr lang="it-IT" dirty="0">
                <a:solidFill>
                  <a:srgbClr val="66FFFF"/>
                </a:solidFill>
                <a:latin typeface="+mj-lt"/>
              </a:rPr>
              <a:t> </a:t>
            </a:r>
            <a:r>
              <a:rPr lang="it-IT" dirty="0" smtClean="0">
                <a:solidFill>
                  <a:srgbClr val="66FFFF"/>
                </a:solidFill>
                <a:latin typeface="+mj-lt"/>
              </a:rPr>
              <a:t>            </a:t>
            </a:r>
          </a:p>
          <a:p>
            <a:endParaRPr lang="it-IT" dirty="0">
              <a:solidFill>
                <a:srgbClr val="66FFFF"/>
              </a:solidFill>
              <a:latin typeface="+mj-lt"/>
            </a:endParaRPr>
          </a:p>
          <a:p>
            <a:endParaRPr lang="it-IT" dirty="0" smtClean="0">
              <a:solidFill>
                <a:srgbClr val="66FFFF"/>
              </a:solidFill>
              <a:latin typeface="+mj-lt"/>
            </a:endParaRPr>
          </a:p>
          <a:p>
            <a:endParaRPr lang="it-IT" dirty="0">
              <a:solidFill>
                <a:srgbClr val="66FFFF"/>
              </a:solidFill>
              <a:latin typeface="+mj-lt"/>
            </a:endParaRPr>
          </a:p>
          <a:p>
            <a:r>
              <a:rPr lang="it-IT" dirty="0" smtClean="0">
                <a:solidFill>
                  <a:srgbClr val="66FFFF"/>
                </a:solidFill>
                <a:latin typeface="+mj-lt"/>
              </a:rPr>
              <a:t>             </a:t>
            </a:r>
          </a:p>
          <a:p>
            <a:endParaRPr lang="it-IT" dirty="0">
              <a:solidFill>
                <a:srgbClr val="66FFFF"/>
              </a:solidFill>
              <a:latin typeface="+mj-lt"/>
            </a:endParaRPr>
          </a:p>
          <a:p>
            <a:endParaRPr lang="it-IT" dirty="0" smtClean="0">
              <a:solidFill>
                <a:srgbClr val="66FFFF"/>
              </a:solidFill>
              <a:latin typeface="+mj-lt"/>
            </a:endParaRPr>
          </a:p>
          <a:p>
            <a:endParaRPr lang="it-IT" dirty="0">
              <a:solidFill>
                <a:srgbClr val="66FFFF"/>
              </a:solidFill>
              <a:latin typeface="+mj-lt"/>
            </a:endParaRPr>
          </a:p>
          <a:p>
            <a:endParaRPr lang="it-IT" dirty="0" smtClean="0">
              <a:solidFill>
                <a:srgbClr val="66FFFF"/>
              </a:solidFill>
              <a:latin typeface="+mj-lt"/>
            </a:endParaRPr>
          </a:p>
          <a:p>
            <a:endParaRPr lang="it-IT" dirty="0">
              <a:solidFill>
                <a:srgbClr val="66FFFF"/>
              </a:solidFill>
              <a:latin typeface="+mj-lt"/>
            </a:endParaRPr>
          </a:p>
          <a:p>
            <a:r>
              <a:rPr lang="it-IT" dirty="0" smtClean="0">
                <a:solidFill>
                  <a:srgbClr val="66FFFF"/>
                </a:solidFill>
                <a:latin typeface="+mj-lt"/>
              </a:rPr>
              <a:t>              </a:t>
            </a:r>
          </a:p>
          <a:p>
            <a:endParaRPr lang="it-IT" dirty="0">
              <a:solidFill>
                <a:srgbClr val="66FFFF"/>
              </a:solidFill>
              <a:latin typeface="+mj-lt"/>
            </a:endParaRPr>
          </a:p>
          <a:p>
            <a:endParaRPr lang="it-IT" dirty="0" smtClean="0">
              <a:solidFill>
                <a:srgbClr val="66FFFF"/>
              </a:solidFill>
              <a:latin typeface="+mj-lt"/>
            </a:endParaRPr>
          </a:p>
          <a:p>
            <a:endParaRPr lang="it-IT" dirty="0">
              <a:solidFill>
                <a:srgbClr val="66FFFF"/>
              </a:solidFill>
              <a:latin typeface="+mj-lt"/>
            </a:endParaRPr>
          </a:p>
          <a:p>
            <a:endParaRPr lang="it-IT" dirty="0" smtClean="0">
              <a:solidFill>
                <a:srgbClr val="66FFFF"/>
              </a:solidFill>
              <a:latin typeface="+mj-lt"/>
            </a:endParaRPr>
          </a:p>
          <a:p>
            <a:r>
              <a:rPr lang="it-IT" dirty="0" smtClean="0">
                <a:solidFill>
                  <a:srgbClr val="66FFFF"/>
                </a:solidFill>
                <a:latin typeface="+mj-lt"/>
              </a:rPr>
              <a:t>              </a:t>
            </a:r>
            <a:endParaRPr lang="it-IT" dirty="0">
              <a:solidFill>
                <a:srgbClr val="66FFFF"/>
              </a:solidFill>
              <a:latin typeface="+mj-lt"/>
            </a:endParaRPr>
          </a:p>
        </p:txBody>
      </p:sp>
      <p:sp>
        <p:nvSpPr>
          <p:cNvPr id="12" name="Rettangolo 11"/>
          <p:cNvSpPr/>
          <p:nvPr/>
        </p:nvSpPr>
        <p:spPr>
          <a:xfrm>
            <a:off x="1331640" y="1268760"/>
            <a:ext cx="4788024" cy="1015663"/>
          </a:xfrm>
          <a:prstGeom prst="rect">
            <a:avLst/>
          </a:prstGeom>
        </p:spPr>
        <p:txBody>
          <a:bodyPr wrap="square">
            <a:spAutoFit/>
          </a:bodyPr>
          <a:lstStyle/>
          <a:p>
            <a:pPr algn="r">
              <a:spcBef>
                <a:spcPct val="50000"/>
              </a:spcBef>
            </a:pPr>
            <a:r>
              <a:rPr lang="it-IT" sz="2400" b="1" dirty="0" smtClean="0">
                <a:solidFill>
                  <a:srgbClr val="66FFFF"/>
                </a:solidFill>
                <a:latin typeface="Mongolian Baiti" pitchFamily="66" charset="0"/>
              </a:rPr>
              <a:t> Nitrati    </a:t>
            </a:r>
            <a:r>
              <a:rPr lang="it-IT" sz="2400" dirty="0" smtClean="0">
                <a:solidFill>
                  <a:srgbClr val="66FFFF"/>
                </a:solidFill>
              </a:rPr>
              <a:t> 30-40</a:t>
            </a:r>
            <a:endParaRPr lang="it-IT" sz="2400" b="1" dirty="0" smtClean="0">
              <a:solidFill>
                <a:srgbClr val="66FFFF"/>
              </a:solidFill>
              <a:latin typeface="Mongolian Baiti" pitchFamily="66" charset="0"/>
            </a:endParaRPr>
          </a:p>
          <a:p>
            <a:pPr algn="r">
              <a:spcBef>
                <a:spcPct val="50000"/>
              </a:spcBef>
            </a:pPr>
            <a:r>
              <a:rPr lang="it-IT" sz="2400" b="1" dirty="0" smtClean="0">
                <a:solidFill>
                  <a:srgbClr val="66FFFF"/>
                </a:solidFill>
                <a:latin typeface="Mongolian Baiti" pitchFamily="66" charset="0"/>
              </a:rPr>
              <a:t>Acido Ascorbico </a:t>
            </a:r>
            <a:r>
              <a:rPr lang="it-IT" sz="2400" dirty="0" smtClean="0">
                <a:solidFill>
                  <a:srgbClr val="66FFFF"/>
                </a:solidFill>
              </a:rPr>
              <a:t>50</a:t>
            </a:r>
            <a:endParaRPr lang="it-IT" sz="2400" dirty="0"/>
          </a:p>
        </p:txBody>
      </p:sp>
      <p:sp>
        <p:nvSpPr>
          <p:cNvPr id="13" name="Rettangolo 12"/>
          <p:cNvSpPr/>
          <p:nvPr/>
        </p:nvSpPr>
        <p:spPr>
          <a:xfrm>
            <a:off x="2483768" y="548680"/>
            <a:ext cx="2672526" cy="369332"/>
          </a:xfrm>
          <a:prstGeom prst="rect">
            <a:avLst/>
          </a:prstGeom>
        </p:spPr>
        <p:txBody>
          <a:bodyPr wrap="none">
            <a:spAutoFit/>
          </a:bodyPr>
          <a:lstStyle/>
          <a:p>
            <a:r>
              <a:rPr lang="it-IT" dirty="0" smtClean="0">
                <a:solidFill>
                  <a:srgbClr val="66FFFF"/>
                </a:solidFill>
              </a:rPr>
              <a:t>Limite proposto (mg/kg) </a:t>
            </a:r>
          </a:p>
        </p:txBody>
      </p:sp>
      <p:sp>
        <p:nvSpPr>
          <p:cNvPr id="14" name="Rettangolo 13"/>
          <p:cNvSpPr/>
          <p:nvPr/>
        </p:nvSpPr>
        <p:spPr>
          <a:xfrm>
            <a:off x="2699792" y="6237312"/>
            <a:ext cx="1728192" cy="461665"/>
          </a:xfrm>
          <a:prstGeom prst="rect">
            <a:avLst/>
          </a:prstGeom>
        </p:spPr>
        <p:txBody>
          <a:bodyPr wrap="square">
            <a:spAutoFit/>
          </a:bodyPr>
          <a:lstStyle/>
          <a:p>
            <a:pPr algn="r">
              <a:spcBef>
                <a:spcPct val="50000"/>
              </a:spcBef>
            </a:pPr>
            <a:r>
              <a:rPr lang="it-IT" sz="2400" b="1" dirty="0" smtClean="0">
                <a:solidFill>
                  <a:srgbClr val="66FFFF"/>
                </a:solidFill>
                <a:latin typeface="Mongolian Baiti" pitchFamily="66" charset="0"/>
              </a:rPr>
              <a:t>Nitrati </a:t>
            </a:r>
            <a:r>
              <a:rPr lang="it-IT" sz="2400" dirty="0" smtClean="0">
                <a:solidFill>
                  <a:srgbClr val="66FFFF"/>
                </a:solidFill>
              </a:rPr>
              <a:t>50</a:t>
            </a:r>
            <a:endParaRPr lang="it-IT" sz="2400" b="1" dirty="0">
              <a:solidFill>
                <a:srgbClr val="66FFFF"/>
              </a:solidFill>
              <a:latin typeface="Mongolian Baiti" pitchFamily="66" charset="0"/>
            </a:endParaRPr>
          </a:p>
        </p:txBody>
      </p:sp>
      <p:sp>
        <p:nvSpPr>
          <p:cNvPr id="15" name="Rettangolo 14"/>
          <p:cNvSpPr/>
          <p:nvPr/>
        </p:nvSpPr>
        <p:spPr>
          <a:xfrm>
            <a:off x="4697747" y="5229200"/>
            <a:ext cx="1691489" cy="461665"/>
          </a:xfrm>
          <a:prstGeom prst="rect">
            <a:avLst/>
          </a:prstGeom>
        </p:spPr>
        <p:txBody>
          <a:bodyPr wrap="none">
            <a:spAutoFit/>
          </a:bodyPr>
          <a:lstStyle/>
          <a:p>
            <a:pPr algn="r">
              <a:spcBef>
                <a:spcPct val="50000"/>
              </a:spcBef>
            </a:pPr>
            <a:r>
              <a:rPr lang="it-IT" sz="2400" b="1" dirty="0" smtClean="0">
                <a:solidFill>
                  <a:srgbClr val="66FFFF"/>
                </a:solidFill>
                <a:latin typeface="Mongolian Baiti" pitchFamily="66" charset="0"/>
              </a:rPr>
              <a:t>Nitriti </a:t>
            </a:r>
            <a:r>
              <a:rPr lang="it-IT" sz="2400" dirty="0" smtClean="0">
                <a:solidFill>
                  <a:srgbClr val="66FFFF"/>
                </a:solidFill>
              </a:rPr>
              <a:t>50 </a:t>
            </a:r>
            <a:endParaRPr lang="it-IT" sz="2400" b="1" dirty="0">
              <a:solidFill>
                <a:srgbClr val="66FFFF"/>
              </a:solidFill>
              <a:latin typeface="Mongolian Baiti" pitchFamily="66" charset="0"/>
            </a:endParaRPr>
          </a:p>
        </p:txBody>
      </p:sp>
    </p:spTree>
    <p:extLst>
      <p:ext uri="{BB962C8B-B14F-4D97-AF65-F5344CB8AC3E}">
        <p14:creationId xmlns:p14="http://schemas.microsoft.com/office/powerpoint/2010/main" val="1135337511"/>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467544" y="260648"/>
            <a:ext cx="8186173" cy="4536504"/>
          </a:xfrm>
          <a:prstGeom prst="rect">
            <a:avLst/>
          </a:prstGeom>
          <a:noFill/>
          <a:ln w="9525">
            <a:noFill/>
            <a:miter lim="800000"/>
            <a:headEnd/>
            <a:tailEnd/>
          </a:ln>
        </p:spPr>
      </p:pic>
      <p:sp>
        <p:nvSpPr>
          <p:cNvPr id="5" name="Interruzione 4"/>
          <p:cNvSpPr/>
          <p:nvPr/>
        </p:nvSpPr>
        <p:spPr>
          <a:xfrm>
            <a:off x="1907704" y="5589240"/>
            <a:ext cx="5616624" cy="1081088"/>
          </a:xfrm>
          <a:prstGeom prst="flowChartTerminator">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it-IT" sz="3200" b="1" dirty="0" smtClean="0">
                <a:solidFill>
                  <a:srgbClr val="FFFF00"/>
                </a:solidFill>
                <a:latin typeface="Constantia" pitchFamily="18" charset="0"/>
              </a:rPr>
              <a:t>Grazie per l’attenzione</a:t>
            </a:r>
            <a:endParaRPr lang="it-IT" sz="3200" b="1" dirty="0">
              <a:solidFill>
                <a:srgbClr val="FFFF00"/>
              </a:solidFill>
              <a:latin typeface="Constantia" pitchFamily="18" charset="0"/>
            </a:endParaRP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260648"/>
            <a:ext cx="7772400" cy="1362456"/>
          </a:xfrm>
        </p:spPr>
        <p:txBody>
          <a:bodyPr/>
          <a:lstStyle/>
          <a:p>
            <a:pPr algn="ctr" eaLnBrk="1" fontAlgn="auto" hangingPunct="1">
              <a:spcAft>
                <a:spcPts val="0"/>
              </a:spcAft>
              <a:defRPr/>
            </a:pPr>
            <a:r>
              <a:rPr lang="it-IT" smtClean="0">
                <a:solidFill>
                  <a:srgbClr val="FFC000"/>
                </a:solidFill>
              </a:rPr>
              <a:t>Risultati</a:t>
            </a:r>
            <a:r>
              <a:rPr lang="it-IT" smtClean="0"/>
              <a:t/>
            </a:r>
            <a:br>
              <a:rPr lang="it-IT" smtClean="0"/>
            </a:br>
            <a:endParaRPr lang="it-IT"/>
          </a:p>
        </p:txBody>
      </p:sp>
      <p:pic>
        <p:nvPicPr>
          <p:cNvPr id="50178" name="Picture 2"/>
          <p:cNvPicPr>
            <a:picLocks noChangeAspect="1" noChangeArrowheads="1"/>
          </p:cNvPicPr>
          <p:nvPr/>
        </p:nvPicPr>
        <p:blipFill>
          <a:blip r:embed="rId2" cstate="print"/>
          <a:srcRect/>
          <a:stretch>
            <a:fillRect/>
          </a:stretch>
        </p:blipFill>
        <p:spPr bwMode="auto">
          <a:xfrm>
            <a:off x="107950" y="1268413"/>
            <a:ext cx="8848725" cy="5329237"/>
          </a:xfrm>
          <a:prstGeom prst="rect">
            <a:avLst/>
          </a:prstGeom>
          <a:noFill/>
          <a:ln w="9525">
            <a:noFill/>
            <a:miter lim="800000"/>
            <a:headEnd/>
            <a:tailEnd/>
          </a:ln>
        </p:spPr>
      </p:pic>
    </p:spTree>
    <p:extLst>
      <p:ext uri="{BB962C8B-B14F-4D97-AF65-F5344CB8AC3E}">
        <p14:creationId xmlns:p14="http://schemas.microsoft.com/office/powerpoint/2010/main" val="105770119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cstate="print"/>
          <a:srcRect/>
          <a:stretch>
            <a:fillRect/>
          </a:stretch>
        </p:blipFill>
        <p:spPr bwMode="auto">
          <a:xfrm>
            <a:off x="179388" y="1073150"/>
            <a:ext cx="8755062" cy="5524500"/>
          </a:xfrm>
          <a:prstGeom prst="rect">
            <a:avLst/>
          </a:prstGeom>
          <a:noFill/>
          <a:ln w="9525">
            <a:noFill/>
            <a:miter lim="800000"/>
            <a:headEnd/>
            <a:tailEnd/>
          </a:ln>
        </p:spPr>
      </p:pic>
      <p:sp>
        <p:nvSpPr>
          <p:cNvPr id="3" name="Titolo 1"/>
          <p:cNvSpPr>
            <a:spLocks noGrp="1"/>
          </p:cNvSpPr>
          <p:nvPr>
            <p:ph type="title"/>
          </p:nvPr>
        </p:nvSpPr>
        <p:spPr>
          <a:xfrm>
            <a:off x="755576" y="260648"/>
            <a:ext cx="7772400" cy="1362456"/>
          </a:xfrm>
        </p:spPr>
        <p:txBody>
          <a:bodyPr/>
          <a:lstStyle/>
          <a:p>
            <a:pPr algn="ctr" eaLnBrk="1" fontAlgn="auto" hangingPunct="1">
              <a:spcAft>
                <a:spcPts val="0"/>
              </a:spcAft>
              <a:defRPr/>
            </a:pPr>
            <a:r>
              <a:rPr lang="it-IT" smtClean="0">
                <a:solidFill>
                  <a:srgbClr val="FFC000"/>
                </a:solidFill>
              </a:rPr>
              <a:t>Risultati</a:t>
            </a:r>
            <a:r>
              <a:rPr lang="it-IT" smtClean="0"/>
              <a:t/>
            </a:r>
            <a:br>
              <a:rPr lang="it-IT" smtClean="0"/>
            </a:br>
            <a:endParaRPr lang="it-IT"/>
          </a:p>
        </p:txBody>
      </p:sp>
    </p:spTree>
    <p:extLst>
      <p:ext uri="{BB962C8B-B14F-4D97-AF65-F5344CB8AC3E}">
        <p14:creationId xmlns:p14="http://schemas.microsoft.com/office/powerpoint/2010/main" val="3323527260"/>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pic>
        <p:nvPicPr>
          <p:cNvPr id="4" name="Immagine 3"/>
          <p:cNvPicPr>
            <a:picLocks noChangeAspect="1"/>
          </p:cNvPicPr>
          <p:nvPr/>
        </p:nvPicPr>
        <p:blipFill>
          <a:blip r:embed="rId2"/>
          <a:stretch>
            <a:fillRect/>
          </a:stretch>
        </p:blipFill>
        <p:spPr>
          <a:xfrm>
            <a:off x="323528" y="404664"/>
            <a:ext cx="8553113" cy="6048672"/>
          </a:xfrm>
          <a:prstGeom prst="rect">
            <a:avLst/>
          </a:prstGeom>
        </p:spPr>
      </p:pic>
    </p:spTree>
    <p:extLst>
      <p:ext uri="{BB962C8B-B14F-4D97-AF65-F5344CB8AC3E}">
        <p14:creationId xmlns:p14="http://schemas.microsoft.com/office/powerpoint/2010/main" val="2793875810"/>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pic>
        <p:nvPicPr>
          <p:cNvPr id="4" name="Immagine 3"/>
          <p:cNvPicPr>
            <a:picLocks noChangeAspect="1"/>
          </p:cNvPicPr>
          <p:nvPr/>
        </p:nvPicPr>
        <p:blipFill>
          <a:blip r:embed="rId2"/>
          <a:stretch>
            <a:fillRect/>
          </a:stretch>
        </p:blipFill>
        <p:spPr>
          <a:xfrm>
            <a:off x="179512" y="1622088"/>
            <a:ext cx="8783444" cy="3463096"/>
          </a:xfrm>
          <a:prstGeom prst="rect">
            <a:avLst/>
          </a:prstGeom>
        </p:spPr>
      </p:pic>
    </p:spTree>
    <p:extLst>
      <p:ext uri="{BB962C8B-B14F-4D97-AF65-F5344CB8AC3E}">
        <p14:creationId xmlns:p14="http://schemas.microsoft.com/office/powerpoint/2010/main" val="64892842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rgamena 2 5"/>
          <p:cNvSpPr/>
          <p:nvPr/>
        </p:nvSpPr>
        <p:spPr>
          <a:xfrm>
            <a:off x="179512" y="2249836"/>
            <a:ext cx="8964488" cy="4608164"/>
          </a:xfrm>
          <a:prstGeom prst="horizontalScroll">
            <a:avLst/>
          </a:prstGeom>
          <a:solidFill>
            <a:schemeClr val="bg2">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Titolo 3"/>
          <p:cNvSpPr>
            <a:spLocks noGrp="1"/>
          </p:cNvSpPr>
          <p:nvPr>
            <p:ph type="ctrTitle"/>
          </p:nvPr>
        </p:nvSpPr>
        <p:spPr>
          <a:xfrm>
            <a:off x="0" y="476672"/>
            <a:ext cx="6372200" cy="1067544"/>
          </a:xfrm>
        </p:spPr>
        <p:txBody>
          <a:bodyPr/>
          <a:lstStyle/>
          <a:p>
            <a:pPr algn="ctr" eaLnBrk="1" fontAlgn="auto" hangingPunct="1">
              <a:spcAft>
                <a:spcPts val="0"/>
              </a:spcAft>
              <a:defRPr/>
            </a:pPr>
            <a:r>
              <a:rPr lang="it-IT" dirty="0" smtClean="0">
                <a:solidFill>
                  <a:srgbClr val="FFFF00"/>
                </a:solidFill>
              </a:rPr>
              <a:t>Frode alimentare</a:t>
            </a:r>
            <a:endParaRPr lang="it-IT" dirty="0">
              <a:solidFill>
                <a:srgbClr val="FFFF00"/>
              </a:solidFill>
            </a:endParaRPr>
          </a:p>
        </p:txBody>
      </p:sp>
      <p:sp>
        <p:nvSpPr>
          <p:cNvPr id="32771" name="Sottotitolo 4"/>
          <p:cNvSpPr>
            <a:spLocks noGrp="1"/>
          </p:cNvSpPr>
          <p:nvPr>
            <p:ph type="subTitle" idx="1"/>
          </p:nvPr>
        </p:nvSpPr>
        <p:spPr>
          <a:xfrm>
            <a:off x="971600" y="2708920"/>
            <a:ext cx="7632650" cy="3600400"/>
          </a:xfrm>
        </p:spPr>
        <p:txBody>
          <a:bodyPr/>
          <a:lstStyle/>
          <a:p>
            <a:pPr marR="0" algn="just" eaLnBrk="1" hangingPunct="1">
              <a:lnSpc>
                <a:spcPct val="150000"/>
              </a:lnSpc>
            </a:pPr>
            <a:r>
              <a:rPr lang="it-IT" sz="2400" dirty="0" smtClean="0">
                <a:solidFill>
                  <a:schemeClr val="bg1"/>
                </a:solidFill>
                <a:latin typeface="Calibri" pitchFamily="34" charset="0"/>
              </a:rPr>
              <a:t>Termine collettivo utilizzato per designare la sostituzione, l'aggiunta, la manomissione o la presentazione ingannevole, in maniera deliberata e intenzionale, di alimenti, ingredienti alimentari o confezioni di alimenti; oppure dichiarazioni false o fuorvianti in merito a un prodotto allo scopo di realizzare profitti economici.</a:t>
            </a:r>
          </a:p>
          <a:p>
            <a:pPr marR="0" algn="l" eaLnBrk="1" hangingPunct="1">
              <a:lnSpc>
                <a:spcPct val="150000"/>
              </a:lnSpc>
            </a:pPr>
            <a:endParaRPr lang="it-IT" sz="2000" dirty="0" smtClean="0"/>
          </a:p>
        </p:txBody>
      </p:sp>
      <p:pic>
        <p:nvPicPr>
          <p:cNvPr id="8" name="Immagine 7" descr="ispez.jpg"/>
          <p:cNvPicPr>
            <a:picLocks noChangeAspect="1"/>
          </p:cNvPicPr>
          <p:nvPr/>
        </p:nvPicPr>
        <p:blipFill>
          <a:blip r:embed="rId3" cstate="print"/>
          <a:srcRect r="27996" b="8490"/>
          <a:stretch>
            <a:fillRect/>
          </a:stretch>
        </p:blipFill>
        <p:spPr>
          <a:xfrm>
            <a:off x="6444208" y="0"/>
            <a:ext cx="2052960" cy="2355071"/>
          </a:xfrm>
          <a:prstGeom prst="ellipse">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pic>
        <p:nvPicPr>
          <p:cNvPr id="4" name="Immagine 3"/>
          <p:cNvPicPr>
            <a:picLocks noChangeAspect="1"/>
          </p:cNvPicPr>
          <p:nvPr/>
        </p:nvPicPr>
        <p:blipFill>
          <a:blip r:embed="rId2"/>
          <a:stretch>
            <a:fillRect/>
          </a:stretch>
        </p:blipFill>
        <p:spPr>
          <a:xfrm>
            <a:off x="530352" y="620688"/>
            <a:ext cx="8108803" cy="5472608"/>
          </a:xfrm>
          <a:prstGeom prst="rect">
            <a:avLst/>
          </a:prstGeom>
        </p:spPr>
      </p:pic>
    </p:spTree>
    <p:extLst>
      <p:ext uri="{BB962C8B-B14F-4D97-AF65-F5344CB8AC3E}">
        <p14:creationId xmlns:p14="http://schemas.microsoft.com/office/powerpoint/2010/main" val="1362425573"/>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pic>
        <p:nvPicPr>
          <p:cNvPr id="4" name="Immagine 3"/>
          <p:cNvPicPr>
            <a:picLocks noChangeAspect="1"/>
          </p:cNvPicPr>
          <p:nvPr/>
        </p:nvPicPr>
        <p:blipFill>
          <a:blip r:embed="rId2"/>
          <a:stretch>
            <a:fillRect/>
          </a:stretch>
        </p:blipFill>
        <p:spPr>
          <a:xfrm>
            <a:off x="530351" y="620688"/>
            <a:ext cx="8161003" cy="5832648"/>
          </a:xfrm>
          <a:prstGeom prst="rect">
            <a:avLst/>
          </a:prstGeom>
        </p:spPr>
      </p:pic>
    </p:spTree>
    <p:extLst>
      <p:ext uri="{BB962C8B-B14F-4D97-AF65-F5344CB8AC3E}">
        <p14:creationId xmlns:p14="http://schemas.microsoft.com/office/powerpoint/2010/main" val="3798811787"/>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pic>
        <p:nvPicPr>
          <p:cNvPr id="4" name="Immagine 3"/>
          <p:cNvPicPr>
            <a:picLocks noChangeAspect="1"/>
          </p:cNvPicPr>
          <p:nvPr/>
        </p:nvPicPr>
        <p:blipFill>
          <a:blip r:embed="rId2"/>
          <a:stretch>
            <a:fillRect/>
          </a:stretch>
        </p:blipFill>
        <p:spPr>
          <a:xfrm>
            <a:off x="611559" y="548680"/>
            <a:ext cx="7761153" cy="5616624"/>
          </a:xfrm>
          <a:prstGeom prst="rect">
            <a:avLst/>
          </a:prstGeom>
        </p:spPr>
      </p:pic>
    </p:spTree>
    <p:extLst>
      <p:ext uri="{BB962C8B-B14F-4D97-AF65-F5344CB8AC3E}">
        <p14:creationId xmlns:p14="http://schemas.microsoft.com/office/powerpoint/2010/main" val="49370042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467544" y="260648"/>
            <a:ext cx="7851648" cy="720080"/>
          </a:xfrm>
        </p:spPr>
        <p:txBody>
          <a:bodyPr>
            <a:noAutofit/>
          </a:bodyPr>
          <a:lstStyle/>
          <a:p>
            <a:pPr algn="ctr" eaLnBrk="1" fontAlgn="auto" hangingPunct="1">
              <a:spcAft>
                <a:spcPts val="0"/>
              </a:spcAft>
              <a:defRPr/>
            </a:pPr>
            <a:r>
              <a:rPr lang="it-IT" sz="7200" dirty="0" smtClean="0">
                <a:solidFill>
                  <a:srgbClr val="FFFF00"/>
                </a:solidFill>
              </a:rPr>
              <a:t>Tipi di frode</a:t>
            </a:r>
            <a:endParaRPr lang="it-IT" sz="7200" dirty="0">
              <a:solidFill>
                <a:srgbClr val="FFFF00"/>
              </a:solidFill>
            </a:endParaRPr>
          </a:p>
        </p:txBody>
      </p:sp>
      <p:sp>
        <p:nvSpPr>
          <p:cNvPr id="5" name="Interruzione 4"/>
          <p:cNvSpPr/>
          <p:nvPr/>
        </p:nvSpPr>
        <p:spPr>
          <a:xfrm>
            <a:off x="251519" y="2133600"/>
            <a:ext cx="4320481" cy="1079500"/>
          </a:xfrm>
          <a:prstGeom prst="flowChartTermina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Interruzione 6"/>
          <p:cNvSpPr/>
          <p:nvPr/>
        </p:nvSpPr>
        <p:spPr>
          <a:xfrm>
            <a:off x="107504" y="4941168"/>
            <a:ext cx="4356992" cy="1080120"/>
          </a:xfrm>
          <a:prstGeom prst="flowChartTerminator">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4820" name="Sottotitolo 4"/>
          <p:cNvSpPr>
            <a:spLocks noGrp="1"/>
          </p:cNvSpPr>
          <p:nvPr>
            <p:ph type="subTitle" idx="1"/>
          </p:nvPr>
        </p:nvSpPr>
        <p:spPr>
          <a:xfrm>
            <a:off x="323528" y="2363788"/>
            <a:ext cx="4110360" cy="704850"/>
          </a:xfrm>
        </p:spPr>
        <p:txBody>
          <a:bodyPr/>
          <a:lstStyle/>
          <a:p>
            <a:pPr marL="514350" marR="0" indent="-514350" algn="ctr" eaLnBrk="1" hangingPunct="1"/>
            <a:r>
              <a:rPr lang="it-IT" sz="3600" b="1" dirty="0" smtClean="0">
                <a:solidFill>
                  <a:schemeClr val="bg1">
                    <a:lumMod val="95000"/>
                    <a:lumOff val="5000"/>
                  </a:schemeClr>
                </a:solidFill>
              </a:rPr>
              <a:t>Frodi commerciali</a:t>
            </a:r>
            <a:endParaRPr lang="it-IT" sz="3600" dirty="0" smtClean="0">
              <a:solidFill>
                <a:schemeClr val="bg1">
                  <a:lumMod val="95000"/>
                  <a:lumOff val="5000"/>
                </a:schemeClr>
              </a:solidFill>
            </a:endParaRPr>
          </a:p>
        </p:txBody>
      </p:sp>
      <p:sp>
        <p:nvSpPr>
          <p:cNvPr id="34821" name="CasellaDiTesto 7"/>
          <p:cNvSpPr txBox="1">
            <a:spLocks noChangeArrowheads="1"/>
          </p:cNvSpPr>
          <p:nvPr/>
        </p:nvSpPr>
        <p:spPr bwMode="auto">
          <a:xfrm>
            <a:off x="539552" y="5085184"/>
            <a:ext cx="3671887" cy="1200329"/>
          </a:xfrm>
          <a:prstGeom prst="rect">
            <a:avLst/>
          </a:prstGeom>
          <a:noFill/>
          <a:ln w="9525">
            <a:noFill/>
            <a:miter lim="800000"/>
            <a:headEnd/>
            <a:tailEnd/>
          </a:ln>
        </p:spPr>
        <p:txBody>
          <a:bodyPr>
            <a:spAutoFit/>
          </a:bodyPr>
          <a:lstStyle/>
          <a:p>
            <a:pPr algn="ctr"/>
            <a:r>
              <a:rPr lang="it-IT" sz="3600" b="1" dirty="0">
                <a:latin typeface="Constantia" pitchFamily="18" charset="0"/>
              </a:rPr>
              <a:t>Frodi sanitarie</a:t>
            </a:r>
          </a:p>
          <a:p>
            <a:endParaRPr lang="it-IT" sz="3600" dirty="0">
              <a:latin typeface="Constantia" pitchFamily="18" charset="0"/>
            </a:endParaRPr>
          </a:p>
        </p:txBody>
      </p:sp>
      <p:grpSp>
        <p:nvGrpSpPr>
          <p:cNvPr id="34822" name="Gruppo 10"/>
          <p:cNvGrpSpPr>
            <a:grpSpLocks/>
          </p:cNvGrpSpPr>
          <p:nvPr/>
        </p:nvGrpSpPr>
        <p:grpSpPr bwMode="auto">
          <a:xfrm>
            <a:off x="4643438" y="1484313"/>
            <a:ext cx="2160587" cy="2736775"/>
            <a:chOff x="4269566" y="1555505"/>
            <a:chExt cx="2376264" cy="3267996"/>
          </a:xfrm>
        </p:grpSpPr>
        <p:pic>
          <p:nvPicPr>
            <p:cNvPr id="10" name="Immagine 9" descr="miele6.gif"/>
            <p:cNvPicPr>
              <a:picLocks noChangeAspect="1"/>
            </p:cNvPicPr>
            <p:nvPr/>
          </p:nvPicPr>
          <p:blipFill>
            <a:blip r:embed="rId2" cstate="print"/>
            <a:stretch>
              <a:fillRect/>
            </a:stretch>
          </p:blipFill>
          <p:spPr>
            <a:xfrm>
              <a:off x="4269566" y="1555505"/>
              <a:ext cx="2376264" cy="3267996"/>
            </a:xfrm>
            <a:prstGeom prst="rect">
              <a:avLst/>
            </a:prstGeom>
            <a:ln>
              <a:noFill/>
            </a:ln>
            <a:effectLst>
              <a:softEdge rad="112500"/>
            </a:effectLst>
          </p:spPr>
        </p:pic>
        <p:sp>
          <p:nvSpPr>
            <p:cNvPr id="34826" name="CasellaDiTesto 11"/>
            <p:cNvSpPr txBox="1">
              <a:spLocks noChangeArrowheads="1"/>
            </p:cNvSpPr>
            <p:nvPr/>
          </p:nvSpPr>
          <p:spPr bwMode="auto">
            <a:xfrm>
              <a:off x="5457698" y="3231400"/>
              <a:ext cx="792088" cy="304432"/>
            </a:xfrm>
            <a:prstGeom prst="rect">
              <a:avLst/>
            </a:prstGeom>
            <a:noFill/>
            <a:ln w="9525">
              <a:noFill/>
              <a:miter lim="800000"/>
              <a:headEnd/>
              <a:tailEnd/>
            </a:ln>
          </p:spPr>
          <p:txBody>
            <a:bodyPr>
              <a:spAutoFit/>
            </a:bodyPr>
            <a:lstStyle/>
            <a:p>
              <a:r>
                <a:rPr lang="it-IT" sz="1100">
                  <a:solidFill>
                    <a:schemeClr val="bg1"/>
                  </a:solidFill>
                  <a:latin typeface="Bradley Hand ITC" pitchFamily="66" charset="0"/>
                </a:rPr>
                <a:t>LATTE</a:t>
              </a:r>
            </a:p>
          </p:txBody>
        </p:sp>
      </p:grpSp>
      <p:pic>
        <p:nvPicPr>
          <p:cNvPr id="34823" name="Immagine 12" descr="contraffazione-alimentare.jpg"/>
          <p:cNvPicPr>
            <a:picLocks noChangeAspect="1"/>
          </p:cNvPicPr>
          <p:nvPr/>
        </p:nvPicPr>
        <p:blipFill>
          <a:blip r:embed="rId3" cstate="print"/>
          <a:srcRect/>
          <a:stretch>
            <a:fillRect/>
          </a:stretch>
        </p:blipFill>
        <p:spPr bwMode="auto">
          <a:xfrm>
            <a:off x="6876257" y="1628800"/>
            <a:ext cx="2088232" cy="2592288"/>
          </a:xfrm>
          <a:prstGeom prst="rect">
            <a:avLst/>
          </a:prstGeom>
          <a:noFill/>
          <a:ln w="9525">
            <a:noFill/>
            <a:miter lim="800000"/>
            <a:headEnd/>
            <a:tailEnd/>
          </a:ln>
        </p:spPr>
      </p:pic>
      <p:pic>
        <p:nvPicPr>
          <p:cNvPr id="14" name="Immagine 13" descr="pronto-soccorso-condofacile-2.jpg"/>
          <p:cNvPicPr>
            <a:picLocks noChangeAspect="1"/>
          </p:cNvPicPr>
          <p:nvPr/>
        </p:nvPicPr>
        <p:blipFill>
          <a:blip r:embed="rId4" cstate="print"/>
          <a:stretch>
            <a:fillRect/>
          </a:stretch>
        </p:blipFill>
        <p:spPr>
          <a:xfrm>
            <a:off x="4716016" y="4653136"/>
            <a:ext cx="2667000" cy="184404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260648"/>
            <a:ext cx="5256584" cy="576064"/>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ctr" fontAlgn="auto">
              <a:spcAft>
                <a:spcPts val="0"/>
              </a:spcAft>
              <a:defRPr/>
            </a:pPr>
            <a:r>
              <a:rPr lang="it-IT" sz="5600" b="1" dirty="0">
                <a:solidFill>
                  <a:schemeClr val="accent1"/>
                </a:solidFill>
                <a:effectLst>
                  <a:outerShdw blurRad="38100" dist="25400" dir="5400000" algn="tl" rotWithShape="0">
                    <a:srgbClr val="000000">
                      <a:alpha val="43000"/>
                    </a:srgbClr>
                  </a:outerShdw>
                </a:effectLst>
                <a:latin typeface="+mj-lt"/>
                <a:ea typeface="+mj-ea"/>
                <a:cs typeface="+mj-cs"/>
              </a:rPr>
              <a:t>SOLFITI</a:t>
            </a:r>
          </a:p>
        </p:txBody>
      </p:sp>
      <p:sp>
        <p:nvSpPr>
          <p:cNvPr id="35842" name="Segnaposto contenuto 2"/>
          <p:cNvSpPr txBox="1">
            <a:spLocks/>
          </p:cNvSpPr>
          <p:nvPr/>
        </p:nvSpPr>
        <p:spPr bwMode="auto">
          <a:xfrm>
            <a:off x="179512" y="764704"/>
            <a:ext cx="5832648" cy="604837"/>
          </a:xfrm>
          <a:prstGeom prst="rect">
            <a:avLst/>
          </a:prstGeom>
          <a:noFill/>
          <a:ln w="9525">
            <a:noFill/>
            <a:miter lim="800000"/>
            <a:headEnd/>
            <a:tailEnd/>
          </a:ln>
        </p:spPr>
        <p:txBody>
          <a:bodyPr lIns="0" rIns="18288"/>
          <a:lstStyle/>
          <a:p>
            <a:pPr>
              <a:lnSpc>
                <a:spcPct val="80000"/>
              </a:lnSpc>
              <a:spcBef>
                <a:spcPct val="20000"/>
              </a:spcBef>
              <a:buClr>
                <a:srgbClr val="073763"/>
              </a:buClr>
              <a:buSzPct val="95000"/>
              <a:buFont typeface="Wingdings 2" pitchFamily="18" charset="2"/>
              <a:buNone/>
            </a:pPr>
            <a:r>
              <a:rPr lang="it-IT" dirty="0">
                <a:latin typeface="Constantia" pitchFamily="18" charset="0"/>
              </a:rPr>
              <a:t>Additivi alimentari in ottemperanza al Reg. CE n.1333/2008</a:t>
            </a:r>
          </a:p>
        </p:txBody>
      </p:sp>
      <p:pic>
        <p:nvPicPr>
          <p:cNvPr id="1026" name="Picture 2"/>
          <p:cNvPicPr>
            <a:picLocks noChangeAspect="1" noChangeArrowheads="1"/>
          </p:cNvPicPr>
          <p:nvPr/>
        </p:nvPicPr>
        <p:blipFill>
          <a:blip r:embed="rId2" cstate="print">
            <a:lum bright="-14000" contrast="-4000"/>
          </a:blip>
          <a:srcRect r="24593" b="1404"/>
          <a:stretch>
            <a:fillRect/>
          </a:stretch>
        </p:blipFill>
        <p:spPr bwMode="auto">
          <a:xfrm>
            <a:off x="179512" y="1556792"/>
            <a:ext cx="8784975" cy="5040858"/>
          </a:xfrm>
          <a:prstGeom prst="rect">
            <a:avLst/>
          </a:prstGeom>
          <a:ln>
            <a:noFill/>
          </a:ln>
          <a:effectLst>
            <a:outerShdw blurRad="292100" dist="139700" dir="2700000" algn="tl" rotWithShape="0">
              <a:srgbClr val="333333">
                <a:alpha val="65000"/>
              </a:srgbClr>
            </a:outerShdw>
          </a:effectLst>
        </p:spPr>
      </p:pic>
      <p:grpSp>
        <p:nvGrpSpPr>
          <p:cNvPr id="12" name="Gruppo 11"/>
          <p:cNvGrpSpPr/>
          <p:nvPr/>
        </p:nvGrpSpPr>
        <p:grpSpPr>
          <a:xfrm>
            <a:off x="5868144" y="0"/>
            <a:ext cx="3071633" cy="1656184"/>
            <a:chOff x="4572000" y="332656"/>
            <a:chExt cx="4223761" cy="2276872"/>
          </a:xfrm>
          <a:effectLst>
            <a:outerShdw dist="279400" dir="8580000" sx="77000" sy="77000" algn="ctr" rotWithShape="0">
              <a:srgbClr val="000000">
                <a:alpha val="39000"/>
              </a:srgbClr>
            </a:outerShdw>
          </a:effectLst>
        </p:grpSpPr>
        <p:pic>
          <p:nvPicPr>
            <p:cNvPr id="9" name="Picture 2" descr="https://www.signaturewinelab.com/images/molecule/so2.png"/>
            <p:cNvPicPr>
              <a:picLocks noChangeAspect="1" noChangeArrowheads="1"/>
            </p:cNvPicPr>
            <p:nvPr/>
          </p:nvPicPr>
          <p:blipFill>
            <a:blip r:embed="rId3" cstate="print">
              <a:lum bright="10000" contrast="30000"/>
            </a:blip>
            <a:srcRect/>
            <a:stretch>
              <a:fillRect/>
            </a:stretch>
          </p:blipFill>
          <p:spPr bwMode="auto">
            <a:xfrm>
              <a:off x="4572000" y="332656"/>
              <a:ext cx="4223761" cy="2276872"/>
            </a:xfrm>
            <a:prstGeom prst="rect">
              <a:avLst/>
            </a:prstGeom>
            <a:noFill/>
          </p:spPr>
        </p:pic>
        <p:sp>
          <p:nvSpPr>
            <p:cNvPr id="8" name="CasellaDiTesto 7"/>
            <p:cNvSpPr txBox="1"/>
            <p:nvPr/>
          </p:nvSpPr>
          <p:spPr>
            <a:xfrm>
              <a:off x="6372200" y="692696"/>
              <a:ext cx="504056" cy="523220"/>
            </a:xfrm>
            <a:prstGeom prst="rect">
              <a:avLst/>
            </a:prstGeom>
            <a:noFill/>
          </p:spPr>
          <p:txBody>
            <a:bodyPr>
              <a:spAutoFit/>
            </a:bodyPr>
            <a:lstStyle/>
            <a:p>
              <a:pPr algn="ctr" fontAlgn="auto">
                <a:spcBef>
                  <a:spcPts val="0"/>
                </a:spcBef>
                <a:spcAft>
                  <a:spcPts val="0"/>
                </a:spcAft>
                <a:defRPr/>
              </a:pPr>
              <a:r>
                <a:rPr lang="it-IT" sz="2800" dirty="0">
                  <a:latin typeface="+mn-lt"/>
                  <a:cs typeface="+mn-cs"/>
                </a:rPr>
                <a:t>S</a:t>
              </a:r>
            </a:p>
          </p:txBody>
        </p:sp>
        <p:sp>
          <p:nvSpPr>
            <p:cNvPr id="10" name="CasellaDiTesto 9"/>
            <p:cNvSpPr txBox="1"/>
            <p:nvPr/>
          </p:nvSpPr>
          <p:spPr>
            <a:xfrm>
              <a:off x="5004048" y="1700808"/>
              <a:ext cx="432048" cy="461665"/>
            </a:xfrm>
            <a:prstGeom prst="rect">
              <a:avLst/>
            </a:prstGeom>
            <a:noFill/>
          </p:spPr>
          <p:txBody>
            <a:bodyPr>
              <a:spAutoFit/>
            </a:bodyPr>
            <a:lstStyle/>
            <a:p>
              <a:pPr fontAlgn="auto">
                <a:spcBef>
                  <a:spcPts val="0"/>
                </a:spcBef>
                <a:spcAft>
                  <a:spcPts val="0"/>
                </a:spcAft>
                <a:defRPr/>
              </a:pPr>
              <a:r>
                <a:rPr lang="it-IT" sz="2400" dirty="0">
                  <a:latin typeface="+mn-lt"/>
                  <a:cs typeface="+mn-cs"/>
                </a:rPr>
                <a:t>O</a:t>
              </a:r>
            </a:p>
          </p:txBody>
        </p:sp>
        <p:sp>
          <p:nvSpPr>
            <p:cNvPr id="11" name="CasellaDiTesto 10"/>
            <p:cNvSpPr txBox="1"/>
            <p:nvPr/>
          </p:nvSpPr>
          <p:spPr>
            <a:xfrm>
              <a:off x="7884368" y="1484784"/>
              <a:ext cx="504056" cy="461665"/>
            </a:xfrm>
            <a:prstGeom prst="rect">
              <a:avLst/>
            </a:prstGeom>
            <a:noFill/>
          </p:spPr>
          <p:txBody>
            <a:bodyPr>
              <a:spAutoFit/>
            </a:bodyPr>
            <a:lstStyle/>
            <a:p>
              <a:pPr algn="ctr" fontAlgn="auto">
                <a:spcBef>
                  <a:spcPts val="0"/>
                </a:spcBef>
                <a:spcAft>
                  <a:spcPts val="0"/>
                </a:spcAft>
                <a:defRPr/>
              </a:pPr>
              <a:r>
                <a:rPr lang="it-IT" sz="2400" dirty="0">
                  <a:latin typeface="+mn-lt"/>
                  <a:cs typeface="+mn-cs"/>
                </a:rPr>
                <a:t>O</a:t>
              </a:r>
            </a:p>
          </p:txBody>
        </p:sp>
      </p:gr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539552" y="129208"/>
            <a:ext cx="7851648" cy="1139552"/>
          </a:xfrm>
        </p:spPr>
        <p:txBody>
          <a:bodyPr/>
          <a:lstStyle/>
          <a:p>
            <a:pPr eaLnBrk="1" fontAlgn="auto" hangingPunct="1">
              <a:spcAft>
                <a:spcPts val="0"/>
              </a:spcAft>
              <a:defRPr/>
            </a:pPr>
            <a:r>
              <a:rPr lang="it-IT" dirty="0" smtClean="0">
                <a:solidFill>
                  <a:schemeClr val="accent1"/>
                </a:solidFill>
              </a:rPr>
              <a:t>Perché vengono utilizzati?</a:t>
            </a:r>
            <a:endParaRPr lang="it-IT" dirty="0">
              <a:solidFill>
                <a:schemeClr val="accent1"/>
              </a:solidFill>
            </a:endParaRPr>
          </a:p>
        </p:txBody>
      </p:sp>
      <p:sp>
        <p:nvSpPr>
          <p:cNvPr id="5" name="Sottotitolo 4"/>
          <p:cNvSpPr>
            <a:spLocks noGrp="1"/>
          </p:cNvSpPr>
          <p:nvPr>
            <p:ph type="subTitle" idx="1"/>
          </p:nvPr>
        </p:nvSpPr>
        <p:spPr>
          <a:xfrm>
            <a:off x="251520" y="1412776"/>
            <a:ext cx="8892480" cy="2703513"/>
          </a:xfrm>
        </p:spPr>
        <p:txBody>
          <a:bodyPr/>
          <a:lstStyle/>
          <a:p>
            <a:pPr marR="0" algn="l" eaLnBrk="1" hangingPunct="1">
              <a:lnSpc>
                <a:spcPct val="160000"/>
              </a:lnSpc>
              <a:buClr>
                <a:schemeClr val="accent1"/>
              </a:buClr>
              <a:buFont typeface="Wingdings" pitchFamily="2" charset="2"/>
              <a:buChar char="Ø"/>
            </a:pPr>
            <a:r>
              <a:rPr lang="it-IT" sz="2800" dirty="0" smtClean="0"/>
              <a:t>Azione antimicrobica </a:t>
            </a:r>
            <a:r>
              <a:rPr lang="it-IT" sz="2200" dirty="0" smtClean="0"/>
              <a:t>(</a:t>
            </a:r>
            <a:r>
              <a:rPr lang="it-IT" sz="2200" i="1" dirty="0" err="1" smtClean="0"/>
              <a:t>Pseudomonas</a:t>
            </a:r>
            <a:r>
              <a:rPr lang="it-IT" sz="2200" i="1" dirty="0" smtClean="0"/>
              <a:t>, </a:t>
            </a:r>
            <a:r>
              <a:rPr lang="it-IT" sz="2200" i="1" dirty="0" err="1" smtClean="0"/>
              <a:t>Bacillus</a:t>
            </a:r>
            <a:r>
              <a:rPr lang="it-IT" sz="2200" i="1" dirty="0" smtClean="0"/>
              <a:t>, </a:t>
            </a:r>
            <a:r>
              <a:rPr lang="it-IT" sz="2200" i="1" dirty="0" err="1" smtClean="0"/>
              <a:t>Serratia</a:t>
            </a:r>
            <a:r>
              <a:rPr lang="it-IT" sz="2200" i="1" dirty="0" smtClean="0"/>
              <a:t>, E. coli) </a:t>
            </a:r>
          </a:p>
          <a:p>
            <a:pPr marR="0" algn="l" eaLnBrk="1" hangingPunct="1">
              <a:lnSpc>
                <a:spcPct val="160000"/>
              </a:lnSpc>
              <a:buClr>
                <a:schemeClr val="accent1"/>
              </a:buClr>
              <a:buFont typeface="Wingdings" pitchFamily="2" charset="2"/>
              <a:buChar char="Ø"/>
            </a:pPr>
            <a:r>
              <a:rPr lang="it-IT" sz="2200" i="1" dirty="0" smtClean="0"/>
              <a:t> </a:t>
            </a:r>
            <a:r>
              <a:rPr lang="it-IT" sz="2800" dirty="0" smtClean="0"/>
              <a:t>Azione batteriostatica</a:t>
            </a:r>
          </a:p>
          <a:p>
            <a:pPr marR="0" algn="l" eaLnBrk="1" hangingPunct="1">
              <a:lnSpc>
                <a:spcPct val="160000"/>
              </a:lnSpc>
              <a:buClr>
                <a:schemeClr val="accent1"/>
              </a:buClr>
              <a:buFont typeface="Wingdings" pitchFamily="2" charset="2"/>
              <a:buChar char="Ø"/>
            </a:pPr>
            <a:r>
              <a:rPr lang="it-IT" sz="2200" dirty="0" smtClean="0"/>
              <a:t> </a:t>
            </a:r>
            <a:r>
              <a:rPr lang="it-IT" sz="2800" dirty="0" smtClean="0"/>
              <a:t>Azione antifungina </a:t>
            </a:r>
          </a:p>
          <a:p>
            <a:pPr marR="0" algn="l" eaLnBrk="1" hangingPunct="1">
              <a:lnSpc>
                <a:spcPct val="160000"/>
              </a:lnSpc>
              <a:buClr>
                <a:schemeClr val="accent1"/>
              </a:buClr>
              <a:buFont typeface="Wingdings" pitchFamily="2" charset="2"/>
              <a:buChar char="Ø"/>
            </a:pPr>
            <a:r>
              <a:rPr lang="it-IT" sz="2200" dirty="0" smtClean="0"/>
              <a:t> </a:t>
            </a:r>
            <a:r>
              <a:rPr lang="it-IT" sz="2800" dirty="0" smtClean="0"/>
              <a:t>Azione selettiva </a:t>
            </a:r>
            <a:r>
              <a:rPr lang="it-IT" sz="2400" dirty="0" smtClean="0"/>
              <a:t>nei confronti di lieviti </a:t>
            </a:r>
            <a:r>
              <a:rPr lang="it-IT" sz="2200" dirty="0" err="1" smtClean="0"/>
              <a:t>-</a:t>
            </a:r>
            <a:r>
              <a:rPr lang="it-IT" sz="2000" i="1" dirty="0" err="1" smtClean="0"/>
              <a:t>Saccharomyces</a:t>
            </a:r>
            <a:r>
              <a:rPr lang="it-IT" sz="2000" i="1" dirty="0" smtClean="0"/>
              <a:t>  </a:t>
            </a:r>
            <a:r>
              <a:rPr lang="it-IT" sz="2000" i="1" dirty="0" err="1" smtClean="0"/>
              <a:t>allipsoideus</a:t>
            </a:r>
            <a:r>
              <a:rPr lang="it-IT" sz="2000" i="1" dirty="0" smtClean="0"/>
              <a:t> </a:t>
            </a:r>
          </a:p>
          <a:p>
            <a:pPr marR="0" algn="l" eaLnBrk="1" hangingPunct="1">
              <a:lnSpc>
                <a:spcPct val="160000"/>
              </a:lnSpc>
              <a:buClr>
                <a:schemeClr val="accent1"/>
              </a:buClr>
              <a:buFont typeface="Wingdings" pitchFamily="2" charset="2"/>
              <a:buChar char="Ø"/>
            </a:pPr>
            <a:r>
              <a:rPr lang="it-IT" sz="2200" i="1" dirty="0" smtClean="0"/>
              <a:t> </a:t>
            </a:r>
            <a:r>
              <a:rPr lang="it-IT" sz="2800" dirty="0" smtClean="0"/>
              <a:t>Azione antiossidante </a:t>
            </a:r>
          </a:p>
          <a:p>
            <a:pPr marR="0" algn="l" eaLnBrk="1" hangingPunct="1">
              <a:lnSpc>
                <a:spcPct val="160000"/>
              </a:lnSpc>
              <a:buClr>
                <a:schemeClr val="accent1"/>
              </a:buClr>
              <a:buFont typeface="Wingdings" pitchFamily="2" charset="2"/>
              <a:buChar char="Ø"/>
            </a:pPr>
            <a:r>
              <a:rPr lang="it-IT" sz="2200" dirty="0" smtClean="0"/>
              <a:t> </a:t>
            </a:r>
            <a:r>
              <a:rPr lang="it-IT" sz="2800" dirty="0" smtClean="0"/>
              <a:t>Azione sbiancante</a:t>
            </a:r>
          </a:p>
          <a:p>
            <a:pPr marR="0" algn="l" eaLnBrk="1" hangingPunct="1">
              <a:lnSpc>
                <a:spcPct val="160000"/>
              </a:lnSpc>
              <a:buClr>
                <a:schemeClr val="accent1"/>
              </a:buClr>
              <a:buFont typeface="Wingdings" pitchFamily="2" charset="2"/>
              <a:buChar char="Ø"/>
            </a:pPr>
            <a:r>
              <a:rPr lang="it-IT" sz="2800" dirty="0" smtClean="0"/>
              <a:t> Inibitori enzimatici (</a:t>
            </a:r>
            <a:r>
              <a:rPr lang="it-IT" sz="2400" i="1" dirty="0" smtClean="0"/>
              <a:t>polifenolo-ossidasi</a:t>
            </a:r>
            <a:r>
              <a:rPr lang="it-IT" sz="2800" dirty="0" smtClean="0"/>
              <a:t>)</a:t>
            </a:r>
          </a:p>
          <a:p>
            <a:pPr marR="0" algn="l" eaLnBrk="1" hangingPunct="1">
              <a:lnSpc>
                <a:spcPct val="160000"/>
              </a:lnSpc>
              <a:buClr>
                <a:schemeClr val="accent1"/>
              </a:buClr>
              <a:buFont typeface="Wingdings" pitchFamily="2" charset="2"/>
              <a:buChar char="Ø"/>
            </a:pPr>
            <a:endParaRPr lang="it-IT" sz="2200" dirty="0" smtClean="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250"/>
                                        <p:tgtEl>
                                          <p:spTgt spid="5">
                                            <p:txEl>
                                              <p:pRg st="0" end="0"/>
                                            </p:tx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250"/>
                                        <p:tgtEl>
                                          <p:spTgt spid="5">
                                            <p:txEl>
                                              <p:pRg st="1" end="1"/>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250"/>
                                        <p:tgtEl>
                                          <p:spTgt spid="5">
                                            <p:txEl>
                                              <p:pRg st="2" end="2"/>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up)">
                                      <p:cBhvr>
                                        <p:cTn id="19" dur="250"/>
                                        <p:tgtEl>
                                          <p:spTgt spid="5">
                                            <p:txEl>
                                              <p:pRg st="3" end="3"/>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250"/>
                                        <p:tgtEl>
                                          <p:spTgt spid="5">
                                            <p:txEl>
                                              <p:pRg st="4" end="4"/>
                                            </p:tx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up)">
                                      <p:cBhvr>
                                        <p:cTn id="27" dur="250"/>
                                        <p:tgtEl>
                                          <p:spTgt spid="5">
                                            <p:txEl>
                                              <p:pRg st="5" end="5"/>
                                            </p:tx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up)">
                                      <p:cBhvr>
                                        <p:cTn id="31" dur="25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25792" y="332656"/>
            <a:ext cx="8371860" cy="1362456"/>
          </a:xfrm>
        </p:spPr>
        <p:txBody>
          <a:bodyPr>
            <a:normAutofit fontScale="90000"/>
          </a:bodyPr>
          <a:lstStyle/>
          <a:p>
            <a:pPr eaLnBrk="1" fontAlgn="auto" hangingPunct="1">
              <a:spcAft>
                <a:spcPts val="0"/>
              </a:spcAft>
              <a:defRPr/>
            </a:pPr>
            <a:r>
              <a:rPr lang="it-IT" smtClean="0">
                <a:solidFill>
                  <a:srgbClr val="FFC000"/>
                </a:solidFill>
              </a:rPr>
              <a:t>Dove possono essere  utilizzati</a:t>
            </a:r>
            <a:r>
              <a:rPr lang="it-IT" smtClean="0"/>
              <a:t/>
            </a:r>
            <a:br>
              <a:rPr lang="it-IT" smtClean="0"/>
            </a:br>
            <a:endParaRPr lang="it-IT"/>
          </a:p>
        </p:txBody>
      </p:sp>
      <p:pic>
        <p:nvPicPr>
          <p:cNvPr id="12296" name="Picture 8" descr="http://www.conoscenzealconfine.it/wp-content/uploads/2016/06/alimenti_vino_02.jpg"/>
          <p:cNvPicPr>
            <a:picLocks noChangeAspect="1" noChangeArrowheads="1"/>
          </p:cNvPicPr>
          <p:nvPr/>
        </p:nvPicPr>
        <p:blipFill>
          <a:blip r:embed="rId2" cstate="print"/>
          <a:srcRect/>
          <a:stretch>
            <a:fillRect/>
          </a:stretch>
        </p:blipFill>
        <p:spPr bwMode="auto">
          <a:xfrm>
            <a:off x="5796136" y="1052736"/>
            <a:ext cx="2463402" cy="1642268"/>
          </a:xfrm>
          <a:prstGeom prst="rect">
            <a:avLst/>
          </a:prstGeom>
          <a:ln>
            <a:noFill/>
          </a:ln>
          <a:effectLst>
            <a:softEdge rad="112500"/>
          </a:effectLst>
        </p:spPr>
      </p:pic>
      <p:sp>
        <p:nvSpPr>
          <p:cNvPr id="37891" name="AutoShape 10" descr="http://www.lacaladellelampare.it/wp-content/uploads/2013/02/Calamari.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onstantia" pitchFamily="18" charset="0"/>
            </a:endParaRPr>
          </a:p>
        </p:txBody>
      </p:sp>
      <p:pic>
        <p:nvPicPr>
          <p:cNvPr id="10244" name="Picture 4" descr="http://www.uhvat.ru/wp-content/uploads/2012/06/%D0%BA%D0%BE%D1%80%D0%BE%D0%BB%D0%B5%D0%B2%D1%81%D0%BA%D0%B8%D0%B5-%D0%BA%D1%80%D0%B5%D0%B2%D0%B5%D1%82%D0%BA%D0%B8.jpg"/>
          <p:cNvPicPr>
            <a:picLocks noChangeAspect="1" noChangeArrowheads="1"/>
          </p:cNvPicPr>
          <p:nvPr/>
        </p:nvPicPr>
        <p:blipFill>
          <a:blip r:embed="rId3" cstate="print"/>
          <a:srcRect/>
          <a:stretch>
            <a:fillRect/>
          </a:stretch>
        </p:blipFill>
        <p:spPr bwMode="auto">
          <a:xfrm>
            <a:off x="525542" y="4797264"/>
            <a:ext cx="2723043" cy="1923315"/>
          </a:xfrm>
          <a:prstGeom prst="ellipse">
            <a:avLst/>
          </a:prstGeom>
          <a:ln>
            <a:noFill/>
          </a:ln>
          <a:effectLst>
            <a:softEdge rad="112500"/>
          </a:effectLst>
        </p:spPr>
      </p:pic>
      <p:pic>
        <p:nvPicPr>
          <p:cNvPr id="10246" name="Picture 6" descr="http://www.lacaladellelampare.it/wp-content/uploads/2013/02/Calamari.jpg"/>
          <p:cNvPicPr>
            <a:picLocks noChangeAspect="1" noChangeArrowheads="1"/>
          </p:cNvPicPr>
          <p:nvPr/>
        </p:nvPicPr>
        <p:blipFill>
          <a:blip r:embed="rId4" cstate="print"/>
          <a:srcRect/>
          <a:stretch>
            <a:fillRect/>
          </a:stretch>
        </p:blipFill>
        <p:spPr bwMode="auto">
          <a:xfrm>
            <a:off x="611558" y="1044487"/>
            <a:ext cx="2722601" cy="1944216"/>
          </a:xfrm>
          <a:prstGeom prst="ellipse">
            <a:avLst/>
          </a:prstGeom>
          <a:ln>
            <a:noFill/>
          </a:ln>
          <a:effectLst>
            <a:softEdge rad="112500"/>
          </a:effectLst>
        </p:spPr>
      </p:pic>
      <p:pic>
        <p:nvPicPr>
          <p:cNvPr id="10250" name="Picture 10" descr="http://www.ilfattoalimentare.it/wp-content/uploads/2013/12/baccala-pesce-121099677.jpg"/>
          <p:cNvPicPr>
            <a:picLocks noChangeAspect="1" noChangeArrowheads="1"/>
          </p:cNvPicPr>
          <p:nvPr/>
        </p:nvPicPr>
        <p:blipFill>
          <a:blip r:embed="rId5" cstate="print"/>
          <a:srcRect/>
          <a:stretch>
            <a:fillRect/>
          </a:stretch>
        </p:blipFill>
        <p:spPr bwMode="auto">
          <a:xfrm>
            <a:off x="5724128" y="4869160"/>
            <a:ext cx="2630961" cy="1753975"/>
          </a:xfrm>
          <a:prstGeom prst="rect">
            <a:avLst/>
          </a:prstGeom>
          <a:ln>
            <a:noFill/>
          </a:ln>
          <a:effectLst>
            <a:softEdge rad="112500"/>
          </a:effectLst>
        </p:spPr>
      </p:pic>
      <p:pic>
        <p:nvPicPr>
          <p:cNvPr id="10252" name="Picture 12" descr="http://www.apiceuropa.com/wp2/wp-content/uploads/2016/01/Zucchero.jpg"/>
          <p:cNvPicPr>
            <a:picLocks noChangeAspect="1" noChangeArrowheads="1"/>
          </p:cNvPicPr>
          <p:nvPr/>
        </p:nvPicPr>
        <p:blipFill>
          <a:blip r:embed="rId6" cstate="print"/>
          <a:srcRect/>
          <a:stretch>
            <a:fillRect/>
          </a:stretch>
        </p:blipFill>
        <p:spPr bwMode="auto">
          <a:xfrm>
            <a:off x="899592" y="3006038"/>
            <a:ext cx="1974944" cy="1547040"/>
          </a:xfrm>
          <a:prstGeom prst="rect">
            <a:avLst/>
          </a:prstGeom>
          <a:ln>
            <a:noFill/>
          </a:ln>
          <a:effectLst>
            <a:softEdge rad="112500"/>
          </a:effectLst>
        </p:spPr>
      </p:pic>
      <p:pic>
        <p:nvPicPr>
          <p:cNvPr id="3" name="Immagine 2"/>
          <p:cNvPicPr>
            <a:picLocks noChangeAspect="1"/>
          </p:cNvPicPr>
          <p:nvPr/>
        </p:nvPicPr>
        <p:blipFill>
          <a:blip r:embed="rId7" cstate="print">
            <a:extLst/>
          </a:blip>
          <a:stretch>
            <a:fillRect/>
          </a:stretch>
        </p:blipFill>
        <p:spPr>
          <a:xfrm>
            <a:off x="5966871" y="2843875"/>
            <a:ext cx="2265947" cy="170920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nozio">
  <a:themeElements>
    <a:clrScheme name="Personalizzato 5">
      <a:dk1>
        <a:sysClr val="windowText" lastClr="000000"/>
      </a:dk1>
      <a:lt1>
        <a:sysClr val="window" lastClr="FFFFFF"/>
      </a:lt1>
      <a:dk2>
        <a:srgbClr val="04617B"/>
      </a:dk2>
      <a:lt2>
        <a:srgbClr val="FFFFFF"/>
      </a:lt2>
      <a:accent1>
        <a:srgbClr val="FFFF00"/>
      </a:accent1>
      <a:accent2>
        <a:srgbClr val="FFC000"/>
      </a:accent2>
      <a:accent3>
        <a:srgbClr val="073763"/>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alizzato 5">
    <a:dk1>
      <a:sysClr val="windowText" lastClr="000000"/>
    </a:dk1>
    <a:lt1>
      <a:sysClr val="window" lastClr="FFFFFF"/>
    </a:lt1>
    <a:dk2>
      <a:srgbClr val="04617B"/>
    </a:dk2>
    <a:lt2>
      <a:srgbClr val="FFFFFF"/>
    </a:lt2>
    <a:accent1>
      <a:srgbClr val="FFFF00"/>
    </a:accent1>
    <a:accent2>
      <a:srgbClr val="FFC000"/>
    </a:accent2>
    <a:accent3>
      <a:srgbClr val="073763"/>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Personalizzato 5">
    <a:dk1>
      <a:sysClr val="windowText" lastClr="000000"/>
    </a:dk1>
    <a:lt1>
      <a:sysClr val="window" lastClr="FFFFFF"/>
    </a:lt1>
    <a:dk2>
      <a:srgbClr val="04617B"/>
    </a:dk2>
    <a:lt2>
      <a:srgbClr val="FFFFFF"/>
    </a:lt2>
    <a:accent1>
      <a:srgbClr val="FFFF00"/>
    </a:accent1>
    <a:accent2>
      <a:srgbClr val="FFC000"/>
    </a:accent2>
    <a:accent3>
      <a:srgbClr val="073763"/>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2103</TotalTime>
  <Words>1722</Words>
  <Application>Microsoft Office PowerPoint</Application>
  <PresentationFormat>Presentazione su schermo (4:3)</PresentationFormat>
  <Paragraphs>436</Paragraphs>
  <Slides>52</Slides>
  <Notes>3</Notes>
  <HiddenSlides>0</HiddenSlides>
  <MMClips>1</MMClips>
  <ScaleCrop>false</ScaleCrop>
  <HeadingPairs>
    <vt:vector size="4" baseType="variant">
      <vt:variant>
        <vt:lpstr>Tema</vt:lpstr>
      </vt:variant>
      <vt:variant>
        <vt:i4>2</vt:i4>
      </vt:variant>
      <vt:variant>
        <vt:lpstr>Titoli diapositive</vt:lpstr>
      </vt:variant>
      <vt:variant>
        <vt:i4>52</vt:i4>
      </vt:variant>
    </vt:vector>
  </HeadingPairs>
  <TitlesOfParts>
    <vt:vector size="54" baseType="lpstr">
      <vt:lpstr>Tema di Office</vt:lpstr>
      <vt:lpstr>Equinozio</vt:lpstr>
      <vt:lpstr>Presentazione standard di PowerPoint</vt:lpstr>
      <vt:lpstr> </vt:lpstr>
      <vt:lpstr>Additivi alimentari</vt:lpstr>
      <vt:lpstr>Caratteristiche base</vt:lpstr>
      <vt:lpstr>Frode alimentare</vt:lpstr>
      <vt:lpstr>Tipi di frode</vt:lpstr>
      <vt:lpstr>Presentazione standard di PowerPoint</vt:lpstr>
      <vt:lpstr>Perché vengono utilizzati?</vt:lpstr>
      <vt:lpstr>Dove possono essere  utilizzati </vt:lpstr>
      <vt:lpstr>Aspetti legislativi</vt:lpstr>
      <vt:lpstr>Effetti dannosi sul consumatore</vt:lpstr>
      <vt:lpstr>Uso illecito</vt:lpstr>
      <vt:lpstr>“Pratica ingannevole”</vt:lpstr>
      <vt:lpstr>“Pratica ingannevole”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Contenuto di SO2 nei prodotti della pesca esaminati:</vt:lpstr>
      <vt:lpstr>La presenza di concentrazioni di SO2 superiori ai  limiti stabiliti dal Decreto del 27 febbraio 2008  testimonia ancora l'utilizzo di tale composto.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UNIVERSITÀ DEGLI STUDI DI NAPOLI “FEDERICO II”  DIPARTIMENTO DI MEDICINA VETERINARIA E PRODUZIONI ANIMALI</vt:lpstr>
      <vt:lpstr>Scopo del lavoro</vt:lpstr>
      <vt:lpstr>Materiali e Metodi</vt:lpstr>
      <vt:lpstr>Campioni positivi</vt:lpstr>
      <vt:lpstr>Materiali e Metodi</vt:lpstr>
      <vt:lpstr>Considerazioni</vt:lpstr>
      <vt:lpstr>Provvedimenti adottati dall'A.C. </vt:lpstr>
      <vt:lpstr>Presentazione standard di PowerPoint</vt:lpstr>
      <vt:lpstr>Presentazione standard di PowerPoint</vt:lpstr>
      <vt:lpstr>Presentazione standard di PowerPoint</vt:lpstr>
      <vt:lpstr> Scientific opinion EFSA 2016</vt:lpstr>
      <vt:lpstr>Presentazione standard di PowerPoint</vt:lpstr>
      <vt:lpstr>Presentazione standard di PowerPoint</vt:lpstr>
      <vt:lpstr>Risultati </vt:lpstr>
      <vt:lpstr>Risultati </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notebook</dc:creator>
  <cp:lastModifiedBy>Direttore GAL Gargan</cp:lastModifiedBy>
  <cp:revision>100</cp:revision>
  <dcterms:created xsi:type="dcterms:W3CDTF">2016-07-19T08:21:42Z</dcterms:created>
  <dcterms:modified xsi:type="dcterms:W3CDTF">2019-09-28T09:52:30Z</dcterms:modified>
</cp:coreProperties>
</file>