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3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45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343" r:id="rId29"/>
    <p:sldId id="344" r:id="rId30"/>
    <p:sldId id="301" r:id="rId31"/>
    <p:sldId id="302" r:id="rId32"/>
    <p:sldId id="347" r:id="rId33"/>
    <p:sldId id="303" r:id="rId34"/>
    <p:sldId id="346" r:id="rId35"/>
    <p:sldId id="304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42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97922" autoAdjust="0"/>
  </p:normalViewPr>
  <p:slideViewPr>
    <p:cSldViewPr>
      <p:cViewPr>
        <p:scale>
          <a:sx n="120" d="100"/>
          <a:sy n="120" d="100"/>
        </p:scale>
        <p:origin x="-2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3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A3E29-247D-4D2D-8ABD-D3F1735D743D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09C8-36F4-434E-B08D-8FB1754D9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03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D09C8-36F4-434E-B08D-8FB1754D935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84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D09C8-36F4-434E-B08D-8FB1754D935D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44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33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1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55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77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08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77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15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9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05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31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15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5F89-358E-466F-BEDF-3E5BB763F120}" type="datetimeFigureOut">
              <a:rPr lang="it-IT" smtClean="0"/>
              <a:t>03/10/2019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C4CC-4004-40E6-88D8-9D0A87729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93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Controllo dell’etichettatura dei Prodotti ittici ai fini della </a:t>
            </a:r>
            <a:r>
              <a:rPr lang="it-IT" dirty="0" err="1"/>
              <a:t>T</a:t>
            </a:r>
            <a:r>
              <a:rPr lang="it-IT" dirty="0" err="1" smtClean="0"/>
              <a:t>racciabilita’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</a:t>
            </a:r>
            <a:br>
              <a:rPr lang="it-IT" dirty="0" smtClean="0"/>
            </a:br>
            <a:r>
              <a:rPr lang="it-IT" dirty="0" smtClean="0"/>
              <a:t>Vendita diretta del pescato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336704" cy="1057672"/>
          </a:xfrm>
        </p:spPr>
        <p:txBody>
          <a:bodyPr>
            <a:normAutofit fontScale="92500" lnSpcReduction="10000"/>
          </a:bodyPr>
          <a:lstStyle/>
          <a:p>
            <a:r>
              <a:rPr lang="it-IT" b="1" i="1" dirty="0" smtClean="0">
                <a:solidFill>
                  <a:srgbClr val="0070C0"/>
                </a:solidFill>
              </a:rPr>
              <a:t>Dott. Vincenzo Caputi</a:t>
            </a:r>
          </a:p>
          <a:p>
            <a:r>
              <a:rPr lang="it-IT" b="1" i="1" dirty="0" smtClean="0">
                <a:solidFill>
                  <a:srgbClr val="0070C0"/>
                </a:solidFill>
              </a:rPr>
              <a:t>Dirigente SIAV B ASL FG</a:t>
            </a:r>
          </a:p>
          <a:p>
            <a:endParaRPr lang="it-IT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" y="620688"/>
            <a:ext cx="874846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78" y="476672"/>
            <a:ext cx="9154873" cy="65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9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3"/>
            <a:ext cx="871296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" y="479925"/>
            <a:ext cx="8892480" cy="596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3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2" y="692696"/>
            <a:ext cx="91440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2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036496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6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9653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3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" y="87464"/>
            <a:ext cx="9036495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2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9036496" cy="539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7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900"/>
            <a:ext cx="882047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1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96794" y="18864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95" y="404664"/>
            <a:ext cx="903649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7"/>
    </mc:Choice>
    <mc:Fallback xmlns="">
      <p:transition spd="slow" advTm="1604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0550"/>
            <a:ext cx="864096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" y="260648"/>
            <a:ext cx="88204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672"/>
            <a:ext cx="903649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24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" y="332656"/>
            <a:ext cx="8596050" cy="18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3574"/>
            <a:ext cx="849694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17550" cy="63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0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33450"/>
            <a:ext cx="9036496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036496" cy="511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5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42988"/>
            <a:ext cx="9036496" cy="533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36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476375"/>
            <a:ext cx="7553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0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" y="692696"/>
            <a:ext cx="9144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49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6772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2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980728"/>
            <a:ext cx="767715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40768"/>
            <a:ext cx="7962900" cy="310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7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76672"/>
            <a:ext cx="7781925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941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1" y="1052736"/>
            <a:ext cx="8124825" cy="41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5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19879"/>
            <a:ext cx="914399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298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124744"/>
            <a:ext cx="721995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61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916832"/>
            <a:ext cx="745807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772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196752"/>
            <a:ext cx="75438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728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92695"/>
            <a:ext cx="74961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594234"/>
            <a:ext cx="7837686" cy="239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24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44000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844824"/>
            <a:ext cx="749617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531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614488"/>
            <a:ext cx="75152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219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281238"/>
            <a:ext cx="75057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08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019175"/>
            <a:ext cx="76581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795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600200"/>
            <a:ext cx="8086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7525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4" y="1484784"/>
            <a:ext cx="694372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68" y="3068960"/>
            <a:ext cx="73437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699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627784" y="141277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16955" y="1268188"/>
            <a:ext cx="7435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GRAZIE PER L’ATTENZIONE !!!</a:t>
            </a:r>
            <a:endParaRPr lang="it-IT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66" y="2099185"/>
            <a:ext cx="7263965" cy="45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51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9144000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2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18" y="332656"/>
            <a:ext cx="918051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8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" y="476672"/>
            <a:ext cx="8928992" cy="648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5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3" y="260648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3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401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6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25</Words>
  <Application>Microsoft Office PowerPoint</Application>
  <PresentationFormat>Presentazione su schermo (4:3)</PresentationFormat>
  <Paragraphs>6</Paragraphs>
  <Slides>46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Tema di Office</vt:lpstr>
      <vt:lpstr>Controllo dell’etichettatura dei Prodotti ittici ai fini della Tracciabilita’ e Vendita diretta del pescato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aggiornamento per i Tecnici della Prevenzione del Servizio Veterinario Area Igiene degli Alimenti di Origine Animale</dc:title>
  <dc:creator>Asl Foggia</dc:creator>
  <cp:lastModifiedBy>utente</cp:lastModifiedBy>
  <cp:revision>140</cp:revision>
  <dcterms:created xsi:type="dcterms:W3CDTF">2018-06-12T05:26:19Z</dcterms:created>
  <dcterms:modified xsi:type="dcterms:W3CDTF">2019-10-03T17:28:39Z</dcterms:modified>
</cp:coreProperties>
</file>